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2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86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964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7574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843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049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271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4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764DA5-CD3D-4590-A511-FCD3BC7A793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1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7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F822A4-8DA6-4447-9B1F-C5DB58435268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5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5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9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0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8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3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0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ru-RU" sz="3600" b="1" cap="none" dirty="0" err="1" smtClean="0">
                <a:latin typeface="Georgia" panose="02040502050405020303" pitchFamily="18" charset="0"/>
              </a:rPr>
              <a:t>Бунівської</a:t>
            </a:r>
            <a:r>
              <a:rPr lang="ru-RU" sz="3600" b="1" cap="none" dirty="0" smtClean="0">
                <a:latin typeface="Georgia" panose="02040502050405020303" pitchFamily="18" charset="0"/>
              </a:rPr>
              <a:t> </a:t>
            </a:r>
            <a:r>
              <a:rPr lang="ru-RU" sz="3600" b="1" cap="none" dirty="0" err="1" smtClean="0">
                <a:latin typeface="Georgia" panose="02040502050405020303" pitchFamily="18" charset="0"/>
              </a:rPr>
              <a:t>гімназії</a:t>
            </a:r>
            <a:r>
              <a:rPr lang="ru-RU" sz="3600" b="1" cap="none" dirty="0" smtClean="0">
                <a:latin typeface="Georgia" panose="02040502050405020303" pitchFamily="18" charset="0"/>
              </a:rPr>
              <a:t> </a:t>
            </a:r>
            <a:r>
              <a:rPr lang="ru-RU" sz="3600" b="1" cap="none" dirty="0" err="1" smtClean="0">
                <a:latin typeface="Georgia" panose="02040502050405020303" pitchFamily="18" charset="0"/>
              </a:rPr>
              <a:t>імені</a:t>
            </a:r>
            <a:r>
              <a:rPr lang="ru-RU" sz="3600" b="1" cap="none" dirty="0" smtClean="0">
                <a:latin typeface="Georgia" panose="02040502050405020303" pitchFamily="18" charset="0"/>
              </a:rPr>
              <a:t> </a:t>
            </a:r>
            <a:r>
              <a:rPr lang="ru-RU" sz="3600" b="1" cap="none" dirty="0" err="1">
                <a:latin typeface="Georgia" panose="02040502050405020303" pitchFamily="18" charset="0"/>
              </a:rPr>
              <a:t>Юрія</a:t>
            </a:r>
            <a:r>
              <a:rPr lang="ru-RU" sz="3600" b="1" cap="none" dirty="0">
                <a:latin typeface="Georgia" panose="02040502050405020303" pitchFamily="18" charset="0"/>
              </a:rPr>
              <a:t> </a:t>
            </a:r>
            <a:r>
              <a:rPr lang="ru-RU" sz="3600" b="1" cap="none" dirty="0" err="1">
                <a:latin typeface="Georgia" panose="02040502050405020303" pitchFamily="18" charset="0"/>
              </a:rPr>
              <a:t>Липи</a:t>
            </a:r>
            <a:r>
              <a:rPr lang="ru-RU" sz="3600" b="1" cap="none" dirty="0">
                <a:latin typeface="Georgia" panose="02040502050405020303" pitchFamily="18" charset="0"/>
              </a:rPr>
              <a:t/>
            </a:r>
            <a:br>
              <a:rPr lang="ru-RU" sz="3600" b="1" cap="none" dirty="0">
                <a:latin typeface="Georgia" panose="02040502050405020303" pitchFamily="18" charset="0"/>
              </a:rPr>
            </a:br>
            <a:r>
              <a:rPr lang="ru-RU" sz="3600" b="1" cap="none" dirty="0">
                <a:latin typeface="Georgia" panose="02040502050405020303" pitchFamily="18" charset="0"/>
              </a:rPr>
              <a:t>за </a:t>
            </a:r>
            <a:r>
              <a:rPr lang="ru-RU" sz="3600" b="1" cap="none" dirty="0" smtClean="0">
                <a:latin typeface="Georgia" panose="02040502050405020303" pitchFamily="18" charset="0"/>
              </a:rPr>
              <a:t>2024-2025 </a:t>
            </a:r>
            <a:r>
              <a:rPr lang="ru-RU" sz="3600" b="1" cap="none" dirty="0">
                <a:latin typeface="Georgia" panose="02040502050405020303" pitchFamily="18" charset="0"/>
              </a:rPr>
              <a:t>н. р.</a:t>
            </a:r>
            <a:endParaRPr lang="ru-RU" sz="3600" cap="none" dirty="0">
              <a:latin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83357" y="924393"/>
            <a:ext cx="780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Результати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анкетування</a:t>
            </a:r>
            <a:r>
              <a:rPr lang="ru-RU" sz="3600" b="1" kern="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учнів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703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405701"/>
            <a:ext cx="5950039" cy="3303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4135" y="2057400"/>
            <a:ext cx="5507865" cy="3035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583" y="3614382"/>
            <a:ext cx="5508403" cy="31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6" y="3964410"/>
            <a:ext cx="4687559" cy="27841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9803" y="522924"/>
            <a:ext cx="8332197" cy="46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78051"/>
            <a:ext cx="7637805" cy="3267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288691"/>
            <a:ext cx="6228679" cy="33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322872"/>
            <a:ext cx="5975797" cy="2962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3526" y="764373"/>
            <a:ext cx="5182673" cy="12930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3526" y="764373"/>
            <a:ext cx="5562600" cy="270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256" y="3469473"/>
            <a:ext cx="7124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288" y="198739"/>
            <a:ext cx="6553200" cy="29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9" y="3113389"/>
            <a:ext cx="10405795" cy="34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320" y="452438"/>
            <a:ext cx="7086600" cy="320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8" y="3662363"/>
            <a:ext cx="783491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9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59" y="373488"/>
            <a:ext cx="6829425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23" y="3221464"/>
            <a:ext cx="6770796" cy="33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2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885" y="210906"/>
            <a:ext cx="8074316" cy="369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3" y="3849159"/>
            <a:ext cx="7835974" cy="30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8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870" y="257164"/>
            <a:ext cx="8479330" cy="320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14" y="3828935"/>
            <a:ext cx="7139123" cy="29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2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309092"/>
            <a:ext cx="7444080" cy="291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25" y="3032695"/>
            <a:ext cx="70389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875690" cy="12930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У </a:t>
            </a:r>
            <a:r>
              <a:rPr 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2024-2025 </a:t>
            </a:r>
            <a:r>
              <a:rPr lang="ru-RU" sz="2800" b="1" cap="none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навчальному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cap="none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році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у </a:t>
            </a:r>
            <a:r>
              <a:rPr lang="ru-RU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Бунівській</a:t>
            </a:r>
            <a:r>
              <a:rPr 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гімназії</a:t>
            </a:r>
            <a:r>
              <a:rPr 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cap="none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імені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cap="none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Юрія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cap="none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Липи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cap="none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навчалося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104 </a:t>
            </a:r>
            <a:r>
              <a:rPr lang="ru-RU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учні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509" y="2490775"/>
            <a:ext cx="8831688" cy="402412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600" b="1" dirty="0" err="1">
                <a:latin typeface="Georgia" panose="02040502050405020303" pitchFamily="18" charset="0"/>
              </a:rPr>
              <a:t>Анкети</a:t>
            </a:r>
            <a:r>
              <a:rPr lang="ru-RU" sz="3600" b="1" dirty="0"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atin typeface="Georgia" panose="02040502050405020303" pitchFamily="18" charset="0"/>
              </a:rPr>
              <a:t>були</a:t>
            </a:r>
            <a:r>
              <a:rPr lang="ru-RU" sz="3600" b="1" dirty="0"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atin typeface="Georgia" panose="02040502050405020303" pitchFamily="18" charset="0"/>
              </a:rPr>
              <a:t>розміщені</a:t>
            </a:r>
            <a:r>
              <a:rPr lang="ru-RU" sz="3600" b="1" dirty="0">
                <a:latin typeface="Georgia" panose="02040502050405020303" pitchFamily="18" charset="0"/>
              </a:rPr>
              <a:t> на </a:t>
            </a:r>
            <a:r>
              <a:rPr lang="ru-RU" sz="3600" b="1" dirty="0" err="1">
                <a:latin typeface="Georgia" panose="02040502050405020303" pitchFamily="18" charset="0"/>
              </a:rPr>
              <a:t>гуглдиску</a:t>
            </a:r>
            <a:r>
              <a:rPr lang="ru-RU" sz="3600" b="1" dirty="0">
                <a:latin typeface="Georgia" panose="02040502050405020303" pitchFamily="18" charset="0"/>
              </a:rPr>
              <a:t>. 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600" b="1" dirty="0" err="1">
                <a:latin typeface="Georgia" panose="02040502050405020303" pitchFamily="18" charset="0"/>
              </a:rPr>
              <a:t>Посилання</a:t>
            </a:r>
            <a:r>
              <a:rPr lang="ru-RU" sz="3600" b="1" dirty="0"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atin typeface="Georgia" panose="02040502050405020303" pitchFamily="18" charset="0"/>
              </a:rPr>
              <a:t>учні</a:t>
            </a:r>
            <a:r>
              <a:rPr lang="ru-RU" sz="3600" b="1" dirty="0">
                <a:latin typeface="Georgia" panose="02040502050405020303" pitchFamily="18" charset="0"/>
              </a:rPr>
              <a:t> 9</a:t>
            </a:r>
            <a:r>
              <a:rPr lang="ru-RU" sz="3600" b="1" dirty="0" smtClean="0"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latin typeface="Georgia" panose="02040502050405020303" pitchFamily="18" charset="0"/>
              </a:rPr>
              <a:t>класу</a:t>
            </a:r>
            <a:r>
              <a:rPr lang="ru-RU" sz="3600" b="1" dirty="0" smtClean="0"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atin typeface="Georgia" panose="02040502050405020303" pitchFamily="18" charset="0"/>
              </a:rPr>
              <a:t>отримали</a:t>
            </a:r>
            <a:r>
              <a:rPr lang="ru-RU" sz="3600" b="1" dirty="0">
                <a:latin typeface="Georgia" panose="02040502050405020303" pitchFamily="18" charset="0"/>
              </a:rPr>
              <a:t> через </a:t>
            </a:r>
            <a:r>
              <a:rPr lang="ru-RU" sz="3600" b="1" dirty="0" err="1">
                <a:latin typeface="Georgia" panose="02040502050405020303" pitchFamily="18" charset="0"/>
              </a:rPr>
              <a:t>вайбер-групи</a:t>
            </a:r>
            <a:r>
              <a:rPr lang="ru-RU" sz="3600" b="1" dirty="0">
                <a:latin typeface="Georgia" panose="02040502050405020303" pitchFamily="18" charset="0"/>
              </a:rPr>
              <a:t>. </a:t>
            </a:r>
            <a:r>
              <a:rPr lang="ru-RU" sz="3600" b="1" dirty="0" err="1">
                <a:latin typeface="Georgia" panose="02040502050405020303" pitchFamily="18" charset="0"/>
              </a:rPr>
              <a:t>Анкетування</a:t>
            </a:r>
            <a:r>
              <a:rPr lang="ru-RU" sz="3600" b="1" dirty="0">
                <a:latin typeface="Georgia" panose="02040502050405020303" pitchFamily="18" charset="0"/>
              </a:rPr>
              <a:t> проводилось </a:t>
            </a:r>
            <a:r>
              <a:rPr lang="ru-RU" sz="3600" b="1" dirty="0" err="1">
                <a:latin typeface="Georgia" panose="02040502050405020303" pitchFamily="18" charset="0"/>
              </a:rPr>
              <a:t>анонімно</a:t>
            </a:r>
            <a:r>
              <a:rPr lang="ru-RU" sz="3600" b="1" dirty="0">
                <a:latin typeface="Georgia" panose="02040502050405020303" pitchFamily="18" charset="0"/>
              </a:rPr>
              <a:t>, </a:t>
            </a:r>
            <a:r>
              <a:rPr lang="ru-RU" sz="3600" b="1" dirty="0" err="1">
                <a:latin typeface="Georgia" panose="02040502050405020303" pitchFamily="18" charset="0"/>
              </a:rPr>
              <a:t>добровільно</a:t>
            </a:r>
            <a:r>
              <a:rPr lang="ru-RU" sz="3600" b="1" dirty="0">
                <a:latin typeface="Georgia" panose="02040502050405020303" pitchFamily="18" charset="0"/>
              </a:rPr>
              <a:t>  у онлайн-</a:t>
            </a:r>
            <a:r>
              <a:rPr lang="ru-RU" sz="3600" b="1" dirty="0" err="1">
                <a:latin typeface="Georgia" panose="02040502050405020303" pitchFamily="18" charset="0"/>
              </a:rPr>
              <a:t>режимі</a:t>
            </a:r>
            <a:r>
              <a:rPr lang="ru-RU" sz="3600" b="1" dirty="0">
                <a:latin typeface="Georgia" panose="02040502050405020303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40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977" y="287855"/>
            <a:ext cx="7058025" cy="3181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469205"/>
            <a:ext cx="70866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420" y="399244"/>
            <a:ext cx="7808316" cy="3499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7" y="3869823"/>
            <a:ext cx="6859695" cy="28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66" y="176000"/>
            <a:ext cx="6543675" cy="3114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24" y="3290675"/>
            <a:ext cx="7536847" cy="33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4" y="200273"/>
            <a:ext cx="10740679" cy="5422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126" y="4754698"/>
            <a:ext cx="493358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03" y="408906"/>
            <a:ext cx="7810059" cy="3534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16" y="3618963"/>
            <a:ext cx="6073153" cy="30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9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1" y="584069"/>
            <a:ext cx="6105525" cy="2581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1" y="3345648"/>
            <a:ext cx="7290353" cy="3415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41" y="1442435"/>
            <a:ext cx="5701214" cy="29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0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03" y="578197"/>
            <a:ext cx="6334125" cy="2619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164" y="3000777"/>
            <a:ext cx="8042363" cy="35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192" y="1145103"/>
            <a:ext cx="10435008" cy="47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425003"/>
            <a:ext cx="7312753" cy="312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6522" y="3282504"/>
            <a:ext cx="7636519" cy="31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8977" y="2962142"/>
            <a:ext cx="8209109" cy="3863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25" y="305202"/>
            <a:ext cx="69627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04" y="1081825"/>
            <a:ext cx="11516684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572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79</TotalTime>
  <Words>43</Words>
  <Application>Microsoft Office PowerPoint</Application>
  <PresentationFormat>Широкоэкранный</PresentationFormat>
  <Paragraphs>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Georgia</vt:lpstr>
      <vt:lpstr>След самолета</vt:lpstr>
      <vt:lpstr>Бунівської гімназії імені Юрія Липи за 2024-2025 н. р.</vt:lpstr>
      <vt:lpstr>У 2024-2025 навчальному році у Бунівській гімназії імені Юрія Липи навчалося 104 учні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Serhiy Hrynchak</dc:creator>
  <cp:lastModifiedBy>Serhiy Hrynchak</cp:lastModifiedBy>
  <cp:revision>13</cp:revision>
  <dcterms:created xsi:type="dcterms:W3CDTF">2025-05-18T10:21:58Z</dcterms:created>
  <dcterms:modified xsi:type="dcterms:W3CDTF">2025-05-18T11:54:12Z</dcterms:modified>
</cp:coreProperties>
</file>