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02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42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482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94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749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040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989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29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66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49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2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13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67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32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93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8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FA245-A50F-450A-8129-FF736CAE2520}" type="datetimeFigureOut">
              <a:rPr lang="ru-RU" smtClean="0"/>
              <a:t>24.05.2025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EA0104D-07CC-427F-901F-7E445D33D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1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5214" y="2541015"/>
            <a:ext cx="8810640" cy="748078"/>
          </a:xfrm>
        </p:spPr>
        <p:txBody>
          <a:bodyPr/>
          <a:lstStyle/>
          <a:p>
            <a:r>
              <a:rPr lang="ru-RU" sz="2500" b="1" dirty="0" smtClean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err="1" smtClean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Освітній</a:t>
            </a:r>
            <a:r>
              <a:rPr lang="ru-RU" sz="2500" b="1" dirty="0" smtClean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err="1" smtClean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процес</a:t>
            </a:r>
            <a:r>
              <a:rPr lang="ru-RU" sz="2500" b="1" dirty="0" smtClean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500" b="1" dirty="0" err="1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забезпечували</a:t>
            </a:r>
            <a:r>
              <a:rPr lang="ru-RU" sz="2500" b="1" dirty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 20 </a:t>
            </a:r>
            <a:r>
              <a:rPr lang="ru-RU" sz="2500" b="1" dirty="0" err="1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педагогів</a:t>
            </a:r>
            <a:r>
              <a:rPr lang="ru-RU" sz="2500" b="1" dirty="0">
                <a:ln w="3175" cmpd="sng">
                  <a:noFill/>
                </a:ln>
                <a:solidFill>
                  <a:srgbClr val="A23C33">
                    <a:lumMod val="75000"/>
                  </a:srgbClr>
                </a:solidFill>
                <a:latin typeface="Georgia" panose="02040502050405020303" pitchFamily="18" charset="0"/>
              </a:rPr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3859764"/>
            <a:ext cx="7766936" cy="10968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82973" y="270021"/>
            <a:ext cx="77746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rgbClr val="A23C33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</a:rPr>
              <a:t>Результати</a:t>
            </a:r>
            <a:r>
              <a:rPr kumimoji="0" lang="ru-RU" sz="32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A23C33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rgbClr val="A23C33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</a:rPr>
              <a:t>анкетування</a:t>
            </a:r>
            <a:r>
              <a:rPr kumimoji="0" lang="ru-RU" sz="3200" b="1" i="0" u="none" strike="noStrike" kern="0" cap="none" spc="0" normalizeH="0" baseline="0" noProof="0" dirty="0" smtClean="0">
                <a:ln w="3175" cmpd="sng">
                  <a:noFill/>
                </a:ln>
                <a:solidFill>
                  <a:srgbClr val="A23C33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 w="3175" cmpd="sng">
                  <a:noFill/>
                </a:ln>
                <a:solidFill>
                  <a:srgbClr val="A23C33">
                    <a:lumMod val="50000"/>
                  </a:srgbClr>
                </a:solidFill>
                <a:effectLst/>
                <a:uLnTx/>
                <a:uFillTx/>
                <a:latin typeface="Georgia" panose="02040502050405020303" pitchFamily="18" charset="0"/>
              </a:rPr>
              <a:t>педагогів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2057" y="1090481"/>
            <a:ext cx="9416955" cy="1117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800" b="1" dirty="0" err="1" smtClean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Бунівської</a:t>
            </a:r>
            <a:r>
              <a:rPr lang="ru-RU" sz="2800" b="1" dirty="0" smtClean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 smtClean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гімназії</a:t>
            </a:r>
            <a:r>
              <a:rPr lang="ru-RU" sz="2800" b="1" dirty="0" smtClean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імені</a:t>
            </a:r>
            <a:r>
              <a:rPr lang="ru-RU" sz="2800" b="1" dirty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Юрія</a:t>
            </a:r>
            <a:r>
              <a:rPr lang="ru-RU" sz="2800" b="1" dirty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Липи</a:t>
            </a:r>
            <a:endParaRPr lang="ru-RU" sz="2800" b="1" dirty="0">
              <a:solidFill>
                <a:srgbClr val="A23C33">
                  <a:lumMod val="50000"/>
                </a:srgbClr>
              </a:solidFill>
              <a:latin typeface="Georgia" panose="02040502050405020303" pitchFamily="18" charset="0"/>
            </a:endParaRPr>
          </a:p>
          <a:p>
            <a:pPr lvl="0" algn="ctr" defTabSz="457200"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ru-RU" sz="2800" b="1" dirty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за </a:t>
            </a:r>
            <a:r>
              <a:rPr lang="ru-RU" sz="2800" b="1" dirty="0" smtClean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2024-2025 </a:t>
            </a:r>
            <a:r>
              <a:rPr lang="ru-RU" sz="2800" b="1" dirty="0">
                <a:solidFill>
                  <a:srgbClr val="A23C33">
                    <a:lumMod val="50000"/>
                  </a:srgbClr>
                </a:solidFill>
                <a:latin typeface="Georgia" panose="02040502050405020303" pitchFamily="18" charset="0"/>
              </a:rPr>
              <a:t>н. р.</a:t>
            </a:r>
            <a:endParaRPr lang="ru-RU" sz="2800" dirty="0">
              <a:solidFill>
                <a:prstClr val="black"/>
              </a:solidFill>
              <a:latin typeface="Garamond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7066" y="3751718"/>
            <a:ext cx="7761027" cy="2409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Анкети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були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розміщені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на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гуглдиску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.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Посилання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педагоги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отримали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через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вайбер-групу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.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Анкетування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проводилось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анонімно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,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добровільно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в онлайн-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режимі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614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438" y="168974"/>
            <a:ext cx="6293665" cy="31883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4717" y="3683687"/>
            <a:ext cx="7321438" cy="304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608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499" y="235933"/>
            <a:ext cx="7967796" cy="34398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250" y="3845395"/>
            <a:ext cx="8525160" cy="2713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741" y="4258627"/>
            <a:ext cx="9622678" cy="3363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506" y="4764554"/>
            <a:ext cx="9990233" cy="36395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4678" y="5276893"/>
            <a:ext cx="9302527" cy="37609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55079" y="5912010"/>
            <a:ext cx="9070431" cy="38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94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411" y="382007"/>
            <a:ext cx="6887899" cy="28798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1320" y="3521122"/>
            <a:ext cx="7294817" cy="319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750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978" y="325437"/>
            <a:ext cx="6981825" cy="32099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490" y="3712191"/>
            <a:ext cx="7225711" cy="301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334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102" y="258762"/>
            <a:ext cx="6991350" cy="33432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342" y="3602037"/>
            <a:ext cx="68675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04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028" y="190868"/>
            <a:ext cx="7570384" cy="31391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0220" y="3541451"/>
            <a:ext cx="69818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457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542" y="218364"/>
            <a:ext cx="7489468" cy="30550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2918" y="3562066"/>
            <a:ext cx="7647768" cy="322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69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17" y="1095262"/>
            <a:ext cx="8368063" cy="37880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Заняття з природознавства - ДНЗ &quot;Сонечко&quot;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945934">
            <a:off x="5946260" y="4025572"/>
            <a:ext cx="4310237" cy="28734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191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10" y="247649"/>
            <a:ext cx="6743700" cy="3181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654" y="3428999"/>
            <a:ext cx="7811306" cy="332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61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889" y="157814"/>
            <a:ext cx="7067550" cy="32194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798" y="3637625"/>
            <a:ext cx="606742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36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295"/>
            <a:ext cx="7281059" cy="324816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529" y="3355527"/>
            <a:ext cx="7198043" cy="340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67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003" y="439737"/>
            <a:ext cx="6781800" cy="29813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823" y="3590925"/>
            <a:ext cx="710565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7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59" y="339725"/>
            <a:ext cx="6562725" cy="3181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400" y="3521075"/>
            <a:ext cx="71437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6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259" y="344487"/>
            <a:ext cx="6915150" cy="31718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8715" y="3409262"/>
            <a:ext cx="6867525" cy="345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67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62" y="231455"/>
            <a:ext cx="7019925" cy="3181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605" y="3661734"/>
            <a:ext cx="66389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8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2" y="198757"/>
            <a:ext cx="7115175" cy="32194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202" y="3829050"/>
            <a:ext cx="67818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5213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40</Words>
  <Application>Microsoft Office PowerPoint</Application>
  <PresentationFormat>Широкоэкранный</PresentationFormat>
  <Paragraphs>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Garamond</vt:lpstr>
      <vt:lpstr>Georgia</vt:lpstr>
      <vt:lpstr>Trebuchet MS</vt:lpstr>
      <vt:lpstr>Wingdings 3</vt:lpstr>
      <vt:lpstr>Грань</vt:lpstr>
      <vt:lpstr> Освітній процес забезпечували 20 педагогів.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Serhiy Hrynchak</dc:creator>
  <cp:lastModifiedBy>Serhiy Hrynchak</cp:lastModifiedBy>
  <cp:revision>8</cp:revision>
  <dcterms:created xsi:type="dcterms:W3CDTF">2025-05-24T18:53:37Z</dcterms:created>
  <dcterms:modified xsi:type="dcterms:W3CDTF">2025-05-24T20:03:17Z</dcterms:modified>
</cp:coreProperties>
</file>