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4" r:id="rId4"/>
    <p:sldId id="266" r:id="rId5"/>
    <p:sldId id="263" r:id="rId6"/>
    <p:sldId id="258" r:id="rId7"/>
    <p:sldId id="261" r:id="rId8"/>
    <p:sldId id="259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1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plotArea>
      <c:layout/>
      <c:barChart>
        <c:barDir val="col"/>
        <c:grouping val="clustered"/>
        <c:ser>
          <c:idx val="0"/>
          <c:order val="0"/>
          <c:tx>
            <c:strRef>
              <c:f>Аркуш1!$B$1</c:f>
              <c:strCache>
                <c:ptCount val="1"/>
                <c:pt idx="0">
                  <c:v>початковий</c:v>
                </c:pt>
              </c:strCache>
            </c:strRef>
          </c:tx>
          <c:spPr>
            <a:ln>
              <a:solidFill>
                <a:schemeClr val="tx2">
                  <a:lumMod val="60000"/>
                  <a:lumOff val="40000"/>
                </a:schemeClr>
              </a:solidFill>
            </a:ln>
          </c:spPr>
          <c:cat>
            <c:strRef>
              <c:f>Аркуш1!$A$2:$A$4</c:f>
              <c:strCache>
                <c:ptCount val="3"/>
                <c:pt idx="0">
                  <c:v>Вересень</c:v>
                </c:pt>
                <c:pt idx="1">
                  <c:v>Грудень</c:v>
                </c:pt>
                <c:pt idx="2">
                  <c:v>травень</c:v>
                </c:pt>
              </c:strCache>
            </c:strRef>
          </c:cat>
          <c:val>
            <c:numRef>
              <c:f>Аркуш1!$B$2:$B$4</c:f>
              <c:numCache>
                <c:formatCode>General</c:formatCode>
                <c:ptCount val="3"/>
              </c:numCache>
            </c:numRef>
          </c:val>
        </c:ser>
        <c:ser>
          <c:idx val="1"/>
          <c:order val="1"/>
          <c:tx>
            <c:strRef>
              <c:f>Аркуш1!$C$1</c:f>
              <c:strCache>
                <c:ptCount val="1"/>
                <c:pt idx="0">
                  <c:v>середній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Вересень</c:v>
                </c:pt>
                <c:pt idx="1">
                  <c:v>Грудень</c:v>
                </c:pt>
                <c:pt idx="2">
                  <c:v>травень</c:v>
                </c:pt>
              </c:strCache>
            </c:strRef>
          </c:cat>
          <c:val>
            <c:numRef>
              <c:f>Аркуш1!$C$2:$C$4</c:f>
              <c:numCache>
                <c:formatCode>General</c:formatCode>
                <c:ptCount val="3"/>
                <c:pt idx="0">
                  <c:v>1</c:v>
                </c:pt>
                <c:pt idx="1">
                  <c:v>3</c:v>
                </c:pt>
                <c:pt idx="2">
                  <c:v>3</c:v>
                </c:pt>
              </c:numCache>
            </c:numRef>
          </c:val>
        </c:ser>
        <c:ser>
          <c:idx val="2"/>
          <c:order val="2"/>
          <c:tx>
            <c:strRef>
              <c:f>Аркуш1!$D$1</c:f>
              <c:strCache>
                <c:ptCount val="1"/>
                <c:pt idx="0">
                  <c:v>достатній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Вересень</c:v>
                </c:pt>
                <c:pt idx="1">
                  <c:v>Грудень</c:v>
                </c:pt>
                <c:pt idx="2">
                  <c:v>травень</c:v>
                </c:pt>
              </c:strCache>
            </c:strRef>
          </c:cat>
          <c:val>
            <c:numRef>
              <c:f>Аркуш1!$D$2:$D$4</c:f>
              <c:numCache>
                <c:formatCode>General</c:formatCode>
                <c:ptCount val="3"/>
                <c:pt idx="0">
                  <c:v>5</c:v>
                </c:pt>
                <c:pt idx="1">
                  <c:v>3</c:v>
                </c:pt>
                <c:pt idx="2">
                  <c:v>2</c:v>
                </c:pt>
              </c:numCache>
            </c:numRef>
          </c:val>
        </c:ser>
        <c:ser>
          <c:idx val="3"/>
          <c:order val="3"/>
          <c:tx>
            <c:strRef>
              <c:f>Аркуш1!$E$1</c:f>
              <c:strCache>
                <c:ptCount val="1"/>
                <c:pt idx="0">
                  <c:v>високий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Вересень</c:v>
                </c:pt>
                <c:pt idx="1">
                  <c:v>Грудень</c:v>
                </c:pt>
                <c:pt idx="2">
                  <c:v>травень</c:v>
                </c:pt>
              </c:strCache>
            </c:strRef>
          </c:cat>
          <c:val>
            <c:numRef>
              <c:f>Аркуш1!$E$2:$E$4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axId val="158718208"/>
        <c:axId val="161685504"/>
      </c:barChart>
      <c:catAx>
        <c:axId val="158718208"/>
        <c:scaling>
          <c:orientation val="minMax"/>
        </c:scaling>
        <c:axPos val="b"/>
        <c:tickLblPos val="nextTo"/>
        <c:crossAx val="161685504"/>
        <c:crosses val="autoZero"/>
        <c:auto val="1"/>
        <c:lblAlgn val="ctr"/>
        <c:lblOffset val="100"/>
      </c:catAx>
      <c:valAx>
        <c:axId val="161685504"/>
        <c:scaling>
          <c:orientation val="minMax"/>
        </c:scaling>
        <c:axPos val="l"/>
        <c:majorGridlines/>
        <c:numFmt formatCode="General" sourceLinked="1"/>
        <c:tickLblPos val="nextTo"/>
        <c:crossAx val="15871820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uk-UA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plotArea>
      <c:layout>
        <c:manualLayout>
          <c:layoutTarget val="inner"/>
          <c:xMode val="edge"/>
          <c:yMode val="edge"/>
          <c:x val="8.5314140419947504E-2"/>
          <c:y val="6.558587598425196E-2"/>
          <c:w val="0.63077444225721901"/>
          <c:h val="0.7261304133858284"/>
        </c:manualLayout>
      </c:layout>
      <c:barChart>
        <c:barDir val="col"/>
        <c:grouping val="clustered"/>
        <c:ser>
          <c:idx val="0"/>
          <c:order val="0"/>
          <c:tx>
            <c:strRef>
              <c:f>Аркуш1!$B$1</c:f>
              <c:strCache>
                <c:ptCount val="1"/>
                <c:pt idx="0">
                  <c:v>початковий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груд.</c:v>
                </c:pt>
                <c:pt idx="2">
                  <c:v>трав.</c:v>
                </c:pt>
              </c:strCache>
            </c:strRef>
          </c:cat>
          <c:val>
            <c:numRef>
              <c:f>Аркуш1!$B$2:$B$4</c:f>
              <c:numCache>
                <c:formatCode>General</c:formatCode>
                <c:ptCount val="3"/>
              </c:numCache>
            </c:numRef>
          </c:val>
        </c:ser>
        <c:ser>
          <c:idx val="1"/>
          <c:order val="1"/>
          <c:tx>
            <c:strRef>
              <c:f>Аркуш1!$C$1</c:f>
              <c:strCache>
                <c:ptCount val="1"/>
                <c:pt idx="0">
                  <c:v>середній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груд.</c:v>
                </c:pt>
                <c:pt idx="2">
                  <c:v>трав.</c:v>
                </c:pt>
              </c:strCache>
            </c:strRef>
          </c:cat>
          <c:val>
            <c:numRef>
              <c:f>Аркуш1!$C$2:$C$4</c:f>
              <c:numCache>
                <c:formatCode>General</c:formatCode>
                <c:ptCount val="3"/>
                <c:pt idx="1">
                  <c:v>2</c:v>
                </c:pt>
                <c:pt idx="2">
                  <c:v>1</c:v>
                </c:pt>
              </c:numCache>
            </c:numRef>
          </c:val>
        </c:ser>
        <c:ser>
          <c:idx val="2"/>
          <c:order val="2"/>
          <c:tx>
            <c:strRef>
              <c:f>Аркуш1!$D$1</c:f>
              <c:strCache>
                <c:ptCount val="1"/>
                <c:pt idx="0">
                  <c:v>достатній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груд.</c:v>
                </c:pt>
                <c:pt idx="2">
                  <c:v>трав.</c:v>
                </c:pt>
              </c:strCache>
            </c:strRef>
          </c:cat>
          <c:val>
            <c:numRef>
              <c:f>Аркуш1!$D$2:$D$4</c:f>
              <c:numCache>
                <c:formatCode>General</c:formatCode>
                <c:ptCount val="3"/>
                <c:pt idx="0">
                  <c:v>7</c:v>
                </c:pt>
                <c:pt idx="1">
                  <c:v>5</c:v>
                </c:pt>
                <c:pt idx="2">
                  <c:v>6</c:v>
                </c:pt>
              </c:numCache>
            </c:numRef>
          </c:val>
        </c:ser>
        <c:ser>
          <c:idx val="3"/>
          <c:order val="3"/>
          <c:tx>
            <c:strRef>
              <c:f>Аркуш1!$E$1</c:f>
              <c:strCache>
                <c:ptCount val="1"/>
                <c:pt idx="0">
                  <c:v>високий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груд.</c:v>
                </c:pt>
                <c:pt idx="2">
                  <c:v>трав.</c:v>
                </c:pt>
              </c:strCache>
            </c:strRef>
          </c:cat>
          <c:val>
            <c:numRef>
              <c:f>Аркуш1!$E$2:$E$4</c:f>
              <c:numCache>
                <c:formatCode>General</c:formatCode>
                <c:ptCount val="3"/>
              </c:numCache>
            </c:numRef>
          </c:val>
        </c:ser>
        <c:axId val="164610432"/>
        <c:axId val="164611968"/>
      </c:barChart>
      <c:catAx>
        <c:axId val="164610432"/>
        <c:scaling>
          <c:orientation val="minMax"/>
        </c:scaling>
        <c:axPos val="b"/>
        <c:tickLblPos val="nextTo"/>
        <c:crossAx val="164611968"/>
        <c:crosses val="autoZero"/>
        <c:auto val="1"/>
        <c:lblAlgn val="ctr"/>
        <c:lblOffset val="100"/>
      </c:catAx>
      <c:valAx>
        <c:axId val="164611968"/>
        <c:scaling>
          <c:orientation val="minMax"/>
        </c:scaling>
        <c:axPos val="l"/>
        <c:majorGridlines/>
        <c:numFmt formatCode="General" sourceLinked="1"/>
        <c:tickLblPos val="nextTo"/>
        <c:crossAx val="16461043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uk-UA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plotArea>
      <c:layout>
        <c:manualLayout>
          <c:layoutTarget val="inner"/>
          <c:xMode val="edge"/>
          <c:yMode val="edge"/>
          <c:x val="8.5314140419947504E-2"/>
          <c:y val="6.558587598425196E-2"/>
          <c:w val="0.63077444225721924"/>
          <c:h val="0.72613041338582873"/>
        </c:manualLayout>
      </c:layout>
      <c:barChart>
        <c:barDir val="col"/>
        <c:grouping val="clustered"/>
        <c:ser>
          <c:idx val="0"/>
          <c:order val="0"/>
          <c:tx>
            <c:strRef>
              <c:f>Аркуш1!$B$1</c:f>
              <c:strCache>
                <c:ptCount val="1"/>
                <c:pt idx="0">
                  <c:v>початковий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груд.</c:v>
                </c:pt>
                <c:pt idx="2">
                  <c:v>трав.</c:v>
                </c:pt>
              </c:strCache>
            </c:strRef>
          </c:cat>
          <c:val>
            <c:numRef>
              <c:f>Аркуш1!$B$2:$B$4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Аркуш1!$C$1</c:f>
              <c:strCache>
                <c:ptCount val="1"/>
                <c:pt idx="0">
                  <c:v>середній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груд.</c:v>
                </c:pt>
                <c:pt idx="2">
                  <c:v>трав.</c:v>
                </c:pt>
              </c:strCache>
            </c:strRef>
          </c:cat>
          <c:val>
            <c:numRef>
              <c:f>Аркуш1!$C$2:$C$4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ser>
          <c:idx val="2"/>
          <c:order val="2"/>
          <c:tx>
            <c:strRef>
              <c:f>Аркуш1!$D$1</c:f>
              <c:strCache>
                <c:ptCount val="1"/>
                <c:pt idx="0">
                  <c:v>достатній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груд.</c:v>
                </c:pt>
                <c:pt idx="2">
                  <c:v>трав.</c:v>
                </c:pt>
              </c:strCache>
            </c:strRef>
          </c:cat>
          <c:val>
            <c:numRef>
              <c:f>Аркуш1!$D$2:$D$4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2</c:v>
                </c:pt>
              </c:numCache>
            </c:numRef>
          </c:val>
        </c:ser>
        <c:ser>
          <c:idx val="3"/>
          <c:order val="3"/>
          <c:tx>
            <c:strRef>
              <c:f>Аркуш1!$E$1</c:f>
              <c:strCache>
                <c:ptCount val="1"/>
                <c:pt idx="0">
                  <c:v>високий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груд.</c:v>
                </c:pt>
                <c:pt idx="2">
                  <c:v>трав.</c:v>
                </c:pt>
              </c:strCache>
            </c:strRef>
          </c:cat>
          <c:val>
            <c:numRef>
              <c:f>Аркуш1!$E$2:$E$4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1</c:v>
                </c:pt>
              </c:numCache>
            </c:numRef>
          </c:val>
        </c:ser>
        <c:axId val="76727040"/>
        <c:axId val="76729728"/>
      </c:barChart>
      <c:catAx>
        <c:axId val="76727040"/>
        <c:scaling>
          <c:orientation val="minMax"/>
        </c:scaling>
        <c:axPos val="b"/>
        <c:tickLblPos val="nextTo"/>
        <c:crossAx val="76729728"/>
        <c:crosses val="autoZero"/>
        <c:auto val="1"/>
        <c:lblAlgn val="ctr"/>
        <c:lblOffset val="100"/>
      </c:catAx>
      <c:valAx>
        <c:axId val="76729728"/>
        <c:scaling>
          <c:orientation val="minMax"/>
        </c:scaling>
        <c:axPos val="l"/>
        <c:majorGridlines/>
        <c:numFmt formatCode="General" sourceLinked="1"/>
        <c:tickLblPos val="nextTo"/>
        <c:crossAx val="7672704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uk-UA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plotArea>
      <c:layout>
        <c:manualLayout>
          <c:layoutTarget val="inner"/>
          <c:xMode val="edge"/>
          <c:yMode val="edge"/>
          <c:x val="8.5314140419947504E-2"/>
          <c:y val="6.558587598425196E-2"/>
          <c:w val="0.63077444225721901"/>
          <c:h val="0.7261304133858284"/>
        </c:manualLayout>
      </c:layout>
      <c:barChart>
        <c:barDir val="col"/>
        <c:grouping val="clustered"/>
        <c:ser>
          <c:idx val="0"/>
          <c:order val="0"/>
          <c:tx>
            <c:strRef>
              <c:f>Аркуш1!$B$1</c:f>
              <c:strCache>
                <c:ptCount val="1"/>
                <c:pt idx="0">
                  <c:v>початковий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груд.</c:v>
                </c:pt>
                <c:pt idx="2">
                  <c:v>трав.</c:v>
                </c:pt>
              </c:strCache>
            </c:strRef>
          </c:cat>
          <c:val>
            <c:numRef>
              <c:f>Аркуш1!$B$2:$B$4</c:f>
              <c:numCache>
                <c:formatCode>General</c:formatCode>
                <c:ptCount val="3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strRef>
              <c:f>Аркуш1!$C$1</c:f>
              <c:strCache>
                <c:ptCount val="1"/>
                <c:pt idx="0">
                  <c:v>середній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груд.</c:v>
                </c:pt>
                <c:pt idx="2">
                  <c:v>трав.</c:v>
                </c:pt>
              </c:strCache>
            </c:strRef>
          </c:cat>
          <c:val>
            <c:numRef>
              <c:f>Аркуш1!$C$2:$C$4</c:f>
              <c:numCache>
                <c:formatCode>General</c:formatCode>
                <c:ptCount val="3"/>
                <c:pt idx="0">
                  <c:v>2</c:v>
                </c:pt>
                <c:pt idx="1">
                  <c:v>8</c:v>
                </c:pt>
                <c:pt idx="2">
                  <c:v>6</c:v>
                </c:pt>
              </c:numCache>
            </c:numRef>
          </c:val>
        </c:ser>
        <c:ser>
          <c:idx val="2"/>
          <c:order val="2"/>
          <c:tx>
            <c:strRef>
              <c:f>Аркуш1!$D$1</c:f>
              <c:strCache>
                <c:ptCount val="1"/>
                <c:pt idx="0">
                  <c:v>достатній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груд.</c:v>
                </c:pt>
                <c:pt idx="2">
                  <c:v>трав.</c:v>
                </c:pt>
              </c:strCache>
            </c:strRef>
          </c:cat>
          <c:val>
            <c:numRef>
              <c:f>Аркуш1!$D$2:$D$4</c:f>
              <c:numCache>
                <c:formatCode>General</c:formatCode>
                <c:ptCount val="3"/>
                <c:pt idx="0">
                  <c:v>5</c:v>
                </c:pt>
                <c:pt idx="1">
                  <c:v>4</c:v>
                </c:pt>
                <c:pt idx="2">
                  <c:v>5</c:v>
                </c:pt>
              </c:numCache>
            </c:numRef>
          </c:val>
        </c:ser>
        <c:ser>
          <c:idx val="3"/>
          <c:order val="3"/>
          <c:tx>
            <c:strRef>
              <c:f>Аркуш1!$E$1</c:f>
              <c:strCache>
                <c:ptCount val="1"/>
                <c:pt idx="0">
                  <c:v>високий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груд.</c:v>
                </c:pt>
                <c:pt idx="2">
                  <c:v>трав.</c:v>
                </c:pt>
              </c:strCache>
            </c:strRef>
          </c:cat>
          <c:val>
            <c:numRef>
              <c:f>Аркуш1!$E$2:$E$4</c:f>
              <c:numCache>
                <c:formatCode>General</c:formatCode>
                <c:ptCount val="3"/>
                <c:pt idx="0">
                  <c:v>2</c:v>
                </c:pt>
              </c:numCache>
            </c:numRef>
          </c:val>
        </c:ser>
        <c:axId val="76091776"/>
        <c:axId val="76094080"/>
      </c:barChart>
      <c:catAx>
        <c:axId val="76091776"/>
        <c:scaling>
          <c:orientation val="minMax"/>
        </c:scaling>
        <c:axPos val="b"/>
        <c:tickLblPos val="nextTo"/>
        <c:crossAx val="76094080"/>
        <c:crosses val="autoZero"/>
        <c:auto val="1"/>
        <c:lblAlgn val="ctr"/>
        <c:lblOffset val="100"/>
      </c:catAx>
      <c:valAx>
        <c:axId val="76094080"/>
        <c:scaling>
          <c:orientation val="minMax"/>
        </c:scaling>
        <c:axPos val="l"/>
        <c:majorGridlines/>
        <c:numFmt formatCode="General" sourceLinked="1"/>
        <c:tickLblPos val="nextTo"/>
        <c:crossAx val="7609177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uk-UA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plotArea>
      <c:layout>
        <c:manualLayout>
          <c:layoutTarget val="inner"/>
          <c:xMode val="edge"/>
          <c:yMode val="edge"/>
          <c:x val="8.5314140419947504E-2"/>
          <c:y val="6.558587598425196E-2"/>
          <c:w val="0.63077444225721924"/>
          <c:h val="0.72613041338582873"/>
        </c:manualLayout>
      </c:layout>
      <c:barChart>
        <c:barDir val="col"/>
        <c:grouping val="clustered"/>
        <c:ser>
          <c:idx val="0"/>
          <c:order val="0"/>
          <c:tx>
            <c:strRef>
              <c:f>Аркуш1!$B$1</c:f>
              <c:strCache>
                <c:ptCount val="1"/>
                <c:pt idx="0">
                  <c:v>початковий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груд.</c:v>
                </c:pt>
                <c:pt idx="2">
                  <c:v>трав.</c:v>
                </c:pt>
              </c:strCache>
            </c:strRef>
          </c:cat>
          <c:val>
            <c:numRef>
              <c:f>Аркуш1!$B$2:$B$4</c:f>
              <c:numCache>
                <c:formatCode>General</c:formatCode>
                <c:ptCount val="3"/>
              </c:numCache>
            </c:numRef>
          </c:val>
        </c:ser>
        <c:ser>
          <c:idx val="1"/>
          <c:order val="1"/>
          <c:tx>
            <c:strRef>
              <c:f>Аркуш1!$C$1</c:f>
              <c:strCache>
                <c:ptCount val="1"/>
                <c:pt idx="0">
                  <c:v>середній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груд.</c:v>
                </c:pt>
                <c:pt idx="2">
                  <c:v>трав.</c:v>
                </c:pt>
              </c:strCache>
            </c:strRef>
          </c:cat>
          <c:val>
            <c:numRef>
              <c:f>Аркуш1!$C$2:$C$4</c:f>
              <c:numCache>
                <c:formatCode>General</c:formatCode>
                <c:ptCount val="3"/>
                <c:pt idx="0">
                  <c:v>3</c:v>
                </c:pt>
                <c:pt idx="1">
                  <c:v>4</c:v>
                </c:pt>
                <c:pt idx="2">
                  <c:v>5</c:v>
                </c:pt>
              </c:numCache>
            </c:numRef>
          </c:val>
        </c:ser>
        <c:ser>
          <c:idx val="2"/>
          <c:order val="2"/>
          <c:tx>
            <c:strRef>
              <c:f>Аркуш1!$D$1</c:f>
              <c:strCache>
                <c:ptCount val="1"/>
                <c:pt idx="0">
                  <c:v>достатній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груд.</c:v>
                </c:pt>
                <c:pt idx="2">
                  <c:v>трав.</c:v>
                </c:pt>
              </c:strCache>
            </c:strRef>
          </c:cat>
          <c:val>
            <c:numRef>
              <c:f>Аркуш1!$D$2:$D$4</c:f>
              <c:numCache>
                <c:formatCode>General</c:formatCode>
                <c:ptCount val="3"/>
                <c:pt idx="0">
                  <c:v>4</c:v>
                </c:pt>
                <c:pt idx="1">
                  <c:v>6</c:v>
                </c:pt>
                <c:pt idx="2">
                  <c:v>5</c:v>
                </c:pt>
              </c:numCache>
            </c:numRef>
          </c:val>
        </c:ser>
        <c:ser>
          <c:idx val="3"/>
          <c:order val="3"/>
          <c:tx>
            <c:strRef>
              <c:f>Аркуш1!$E$1</c:f>
              <c:strCache>
                <c:ptCount val="1"/>
                <c:pt idx="0">
                  <c:v>високий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груд.</c:v>
                </c:pt>
                <c:pt idx="2">
                  <c:v>трав.</c:v>
                </c:pt>
              </c:strCache>
            </c:strRef>
          </c:cat>
          <c:val>
            <c:numRef>
              <c:f>Аркуш1!$E$2:$E$4</c:f>
              <c:numCache>
                <c:formatCode>General</c:formatCode>
                <c:ptCount val="3"/>
                <c:pt idx="0">
                  <c:v>2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axId val="56758272"/>
        <c:axId val="56760192"/>
      </c:barChart>
      <c:catAx>
        <c:axId val="56758272"/>
        <c:scaling>
          <c:orientation val="minMax"/>
        </c:scaling>
        <c:axPos val="b"/>
        <c:tickLblPos val="nextTo"/>
        <c:crossAx val="56760192"/>
        <c:crosses val="autoZero"/>
        <c:auto val="1"/>
        <c:lblAlgn val="ctr"/>
        <c:lblOffset val="100"/>
      </c:catAx>
      <c:valAx>
        <c:axId val="56760192"/>
        <c:scaling>
          <c:orientation val="minMax"/>
        </c:scaling>
        <c:axPos val="l"/>
        <c:majorGridlines/>
        <c:numFmt formatCode="General" sourceLinked="1"/>
        <c:tickLblPos val="nextTo"/>
        <c:crossAx val="5675827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uk-UA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plotArea>
      <c:layout>
        <c:manualLayout>
          <c:layoutTarget val="inner"/>
          <c:xMode val="edge"/>
          <c:yMode val="edge"/>
          <c:x val="8.5314140419947504E-2"/>
          <c:y val="6.558587598425196E-2"/>
          <c:w val="0.63077444225721946"/>
          <c:h val="0.72613041338582895"/>
        </c:manualLayout>
      </c:layout>
      <c:barChart>
        <c:barDir val="col"/>
        <c:grouping val="clustered"/>
        <c:ser>
          <c:idx val="0"/>
          <c:order val="0"/>
          <c:tx>
            <c:strRef>
              <c:f>Аркуш1!$B$1</c:f>
              <c:strCache>
                <c:ptCount val="1"/>
                <c:pt idx="0">
                  <c:v>початковий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груд.</c:v>
                </c:pt>
                <c:pt idx="2">
                  <c:v>трав.</c:v>
                </c:pt>
              </c:strCache>
            </c:strRef>
          </c:cat>
          <c:val>
            <c:numRef>
              <c:f>Аркуш1!$B$2:$B$4</c:f>
              <c:numCache>
                <c:formatCode>General</c:formatCode>
                <c:ptCount val="3"/>
                <c:pt idx="1">
                  <c:v>1</c:v>
                </c:pt>
              </c:numCache>
            </c:numRef>
          </c:val>
        </c:ser>
        <c:ser>
          <c:idx val="1"/>
          <c:order val="1"/>
          <c:tx>
            <c:strRef>
              <c:f>Аркуш1!$C$1</c:f>
              <c:strCache>
                <c:ptCount val="1"/>
                <c:pt idx="0">
                  <c:v>середній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груд.</c:v>
                </c:pt>
                <c:pt idx="2">
                  <c:v>трав.</c:v>
                </c:pt>
              </c:strCache>
            </c:strRef>
          </c:cat>
          <c:val>
            <c:numRef>
              <c:f>Аркуш1!$C$2:$C$4</c:f>
              <c:numCache>
                <c:formatCode>General</c:formatCode>
                <c:ptCount val="3"/>
                <c:pt idx="0">
                  <c:v>3</c:v>
                </c:pt>
                <c:pt idx="1">
                  <c:v>3</c:v>
                </c:pt>
                <c:pt idx="2">
                  <c:v>3</c:v>
                </c:pt>
              </c:numCache>
            </c:numRef>
          </c:val>
        </c:ser>
        <c:ser>
          <c:idx val="2"/>
          <c:order val="2"/>
          <c:tx>
            <c:strRef>
              <c:f>Аркуш1!$D$1</c:f>
              <c:strCache>
                <c:ptCount val="1"/>
                <c:pt idx="0">
                  <c:v>достатній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груд.</c:v>
                </c:pt>
                <c:pt idx="2">
                  <c:v>трав.</c:v>
                </c:pt>
              </c:strCache>
            </c:strRef>
          </c:cat>
          <c:val>
            <c:numRef>
              <c:f>Аркуш1!$D$2:$D$4</c:f>
              <c:numCache>
                <c:formatCode>General</c:formatCode>
                <c:ptCount val="3"/>
                <c:pt idx="0">
                  <c:v>5</c:v>
                </c:pt>
                <c:pt idx="1">
                  <c:v>10</c:v>
                </c:pt>
                <c:pt idx="2">
                  <c:v>9</c:v>
                </c:pt>
              </c:numCache>
            </c:numRef>
          </c:val>
        </c:ser>
        <c:ser>
          <c:idx val="3"/>
          <c:order val="3"/>
          <c:tx>
            <c:strRef>
              <c:f>Аркуш1!$E$1</c:f>
              <c:strCache>
                <c:ptCount val="1"/>
                <c:pt idx="0">
                  <c:v>високий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груд.</c:v>
                </c:pt>
                <c:pt idx="2">
                  <c:v>трав.</c:v>
                </c:pt>
              </c:strCache>
            </c:strRef>
          </c:cat>
          <c:val>
            <c:numRef>
              <c:f>Аркуш1!$E$2:$E$4</c:f>
              <c:numCache>
                <c:formatCode>General</c:formatCode>
                <c:ptCount val="3"/>
                <c:pt idx="0">
                  <c:v>2</c:v>
                </c:pt>
                <c:pt idx="2">
                  <c:v>2</c:v>
                </c:pt>
              </c:numCache>
            </c:numRef>
          </c:val>
        </c:ser>
        <c:axId val="163888128"/>
        <c:axId val="163894784"/>
      </c:barChart>
      <c:catAx>
        <c:axId val="163888128"/>
        <c:scaling>
          <c:orientation val="minMax"/>
        </c:scaling>
        <c:axPos val="b"/>
        <c:tickLblPos val="nextTo"/>
        <c:crossAx val="163894784"/>
        <c:crosses val="autoZero"/>
        <c:auto val="1"/>
        <c:lblAlgn val="ctr"/>
        <c:lblOffset val="100"/>
      </c:catAx>
      <c:valAx>
        <c:axId val="163894784"/>
        <c:scaling>
          <c:orientation val="minMax"/>
        </c:scaling>
        <c:axPos val="l"/>
        <c:majorGridlines/>
        <c:numFmt formatCode="General" sourceLinked="1"/>
        <c:tickLblPos val="nextTo"/>
        <c:crossAx val="16388812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uk-UA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plotArea>
      <c:layout/>
      <c:barChart>
        <c:barDir val="col"/>
        <c:grouping val="clustered"/>
        <c:ser>
          <c:idx val="0"/>
          <c:order val="0"/>
          <c:tx>
            <c:strRef>
              <c:f>Аркуш1!$B$1</c:f>
              <c:strCache>
                <c:ptCount val="1"/>
                <c:pt idx="0">
                  <c:v>початковий</c:v>
                </c:pt>
              </c:strCache>
            </c:strRef>
          </c:tx>
          <c:spPr>
            <a:ln>
              <a:solidFill>
                <a:schemeClr val="tx2">
                  <a:lumMod val="60000"/>
                  <a:lumOff val="40000"/>
                </a:schemeClr>
              </a:solidFill>
            </a:ln>
          </c:spPr>
          <c:cat>
            <c:strRef>
              <c:f>Аркуш1!$A$2:$A$4</c:f>
              <c:strCache>
                <c:ptCount val="3"/>
                <c:pt idx="0">
                  <c:v>Вересень</c:v>
                </c:pt>
                <c:pt idx="1">
                  <c:v>Грудень</c:v>
                </c:pt>
                <c:pt idx="2">
                  <c:v>Травень</c:v>
                </c:pt>
              </c:strCache>
            </c:strRef>
          </c:cat>
          <c:val>
            <c:numRef>
              <c:f>Аркуш1!$B$2:$B$4</c:f>
              <c:numCache>
                <c:formatCode>General</c:formatCode>
                <c:ptCount val="3"/>
                <c:pt idx="1">
                  <c:v>1</c:v>
                </c:pt>
              </c:numCache>
            </c:numRef>
          </c:val>
        </c:ser>
        <c:ser>
          <c:idx val="1"/>
          <c:order val="1"/>
          <c:tx>
            <c:strRef>
              <c:f>Аркуш1!$C$1</c:f>
              <c:strCache>
                <c:ptCount val="1"/>
                <c:pt idx="0">
                  <c:v>середній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Вересень</c:v>
                </c:pt>
                <c:pt idx="1">
                  <c:v>Грудень</c:v>
                </c:pt>
                <c:pt idx="2">
                  <c:v>Травень</c:v>
                </c:pt>
              </c:strCache>
            </c:strRef>
          </c:cat>
          <c:val>
            <c:numRef>
              <c:f>Аркуш1!$C$2:$C$4</c:f>
              <c:numCache>
                <c:formatCode>General</c:formatCode>
                <c:ptCount val="3"/>
                <c:pt idx="0">
                  <c:v>4</c:v>
                </c:pt>
                <c:pt idx="1">
                  <c:v>2</c:v>
                </c:pt>
                <c:pt idx="2">
                  <c:v>2</c:v>
                </c:pt>
              </c:numCache>
            </c:numRef>
          </c:val>
        </c:ser>
        <c:ser>
          <c:idx val="2"/>
          <c:order val="2"/>
          <c:tx>
            <c:strRef>
              <c:f>Аркуш1!$D$1</c:f>
              <c:strCache>
                <c:ptCount val="1"/>
                <c:pt idx="0">
                  <c:v>достатній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Вересень</c:v>
                </c:pt>
                <c:pt idx="1">
                  <c:v>Грудень</c:v>
                </c:pt>
                <c:pt idx="2">
                  <c:v>Травень</c:v>
                </c:pt>
              </c:strCache>
            </c:strRef>
          </c:cat>
          <c:val>
            <c:numRef>
              <c:f>Аркуш1!$D$2:$D$4</c:f>
              <c:numCache>
                <c:formatCode>General</c:formatCode>
                <c:ptCount val="3"/>
                <c:pt idx="0">
                  <c:v>1</c:v>
                </c:pt>
                <c:pt idx="1">
                  <c:v>6</c:v>
                </c:pt>
                <c:pt idx="2">
                  <c:v>7</c:v>
                </c:pt>
              </c:numCache>
            </c:numRef>
          </c:val>
        </c:ser>
        <c:ser>
          <c:idx val="3"/>
          <c:order val="3"/>
          <c:tx>
            <c:strRef>
              <c:f>Аркуш1!$E$1</c:f>
              <c:strCache>
                <c:ptCount val="1"/>
                <c:pt idx="0">
                  <c:v>високий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Вересень</c:v>
                </c:pt>
                <c:pt idx="1">
                  <c:v>Грудень</c:v>
                </c:pt>
                <c:pt idx="2">
                  <c:v>Травень</c:v>
                </c:pt>
              </c:strCache>
            </c:strRef>
          </c:cat>
          <c:val>
            <c:numRef>
              <c:f>Аркуш1!$E$2:$E$4</c:f>
              <c:numCache>
                <c:formatCode>General</c:formatCode>
                <c:ptCount val="3"/>
                <c:pt idx="0">
                  <c:v>7</c:v>
                </c:pt>
                <c:pt idx="1">
                  <c:v>3</c:v>
                </c:pt>
                <c:pt idx="2">
                  <c:v>4</c:v>
                </c:pt>
              </c:numCache>
            </c:numRef>
          </c:val>
        </c:ser>
        <c:axId val="161719424"/>
        <c:axId val="161720960"/>
      </c:barChart>
      <c:catAx>
        <c:axId val="161719424"/>
        <c:scaling>
          <c:orientation val="minMax"/>
        </c:scaling>
        <c:axPos val="b"/>
        <c:tickLblPos val="nextTo"/>
        <c:crossAx val="161720960"/>
        <c:crosses val="autoZero"/>
        <c:auto val="1"/>
        <c:lblAlgn val="ctr"/>
        <c:lblOffset val="100"/>
      </c:catAx>
      <c:valAx>
        <c:axId val="161720960"/>
        <c:scaling>
          <c:orientation val="minMax"/>
        </c:scaling>
        <c:axPos val="l"/>
        <c:majorGridlines/>
        <c:numFmt formatCode="General" sourceLinked="1"/>
        <c:tickLblPos val="nextTo"/>
        <c:crossAx val="16171942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uk-UA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plotArea>
      <c:layout>
        <c:manualLayout>
          <c:layoutTarget val="inner"/>
          <c:xMode val="edge"/>
          <c:yMode val="edge"/>
          <c:x val="8.2396744151532961E-2"/>
          <c:y val="3.9505429763563651E-2"/>
          <c:w val="0.56478223537057726"/>
          <c:h val="0.76390791229710386"/>
        </c:manualLayout>
      </c:layout>
      <c:barChart>
        <c:barDir val="col"/>
        <c:grouping val="clustered"/>
        <c:ser>
          <c:idx val="0"/>
          <c:order val="0"/>
          <c:tx>
            <c:strRef>
              <c:f>Аркуш1!$B$1</c:f>
              <c:strCache>
                <c:ptCount val="1"/>
                <c:pt idx="0">
                  <c:v>початковий</c:v>
                </c:pt>
              </c:strCache>
            </c:strRef>
          </c:tx>
          <c:spPr>
            <a:ln>
              <a:solidFill>
                <a:schemeClr val="tx2">
                  <a:lumMod val="60000"/>
                  <a:lumOff val="40000"/>
                </a:schemeClr>
              </a:solidFill>
            </a:ln>
          </c:spPr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</c:v>
                </c:pt>
                <c:pt idx="2">
                  <c:v>трав</c:v>
                </c:pt>
              </c:strCache>
            </c:strRef>
          </c:cat>
          <c:val>
            <c:numRef>
              <c:f>Аркуш1!$B$2:$B$4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Аркуш1!$C$1</c:f>
              <c:strCache>
                <c:ptCount val="1"/>
                <c:pt idx="0">
                  <c:v>середній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</c:v>
                </c:pt>
                <c:pt idx="2">
                  <c:v>трав</c:v>
                </c:pt>
              </c:strCache>
            </c:strRef>
          </c:cat>
          <c:val>
            <c:numRef>
              <c:f>Аркуш1!$C$2:$C$4</c:f>
              <c:numCache>
                <c:formatCode>General</c:formatCode>
                <c:ptCount val="3"/>
                <c:pt idx="0">
                  <c:v>2</c:v>
                </c:pt>
                <c:pt idx="1">
                  <c:v>4</c:v>
                </c:pt>
                <c:pt idx="2">
                  <c:v>4</c:v>
                </c:pt>
              </c:numCache>
            </c:numRef>
          </c:val>
        </c:ser>
        <c:ser>
          <c:idx val="2"/>
          <c:order val="2"/>
          <c:tx>
            <c:strRef>
              <c:f>Аркуш1!$D$1</c:f>
              <c:strCache>
                <c:ptCount val="1"/>
                <c:pt idx="0">
                  <c:v>достатній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</c:v>
                </c:pt>
                <c:pt idx="2">
                  <c:v>трав</c:v>
                </c:pt>
              </c:strCache>
            </c:strRef>
          </c:cat>
          <c:val>
            <c:numRef>
              <c:f>Аркуш1!$D$2:$D$4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1</c:v>
                </c:pt>
              </c:numCache>
            </c:numRef>
          </c:val>
        </c:ser>
        <c:ser>
          <c:idx val="3"/>
          <c:order val="3"/>
          <c:tx>
            <c:strRef>
              <c:f>Аркуш1!$E$1</c:f>
              <c:strCache>
                <c:ptCount val="1"/>
                <c:pt idx="0">
                  <c:v>високий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</c:v>
                </c:pt>
                <c:pt idx="2">
                  <c:v>трав</c:v>
                </c:pt>
              </c:strCache>
            </c:strRef>
          </c:cat>
          <c:val>
            <c:numRef>
              <c:f>Аркуш1!$E$2:$E$4</c:f>
              <c:numCache>
                <c:formatCode>General</c:formatCode>
                <c:ptCount val="3"/>
                <c:pt idx="0">
                  <c:v>3</c:v>
                </c:pt>
                <c:pt idx="1">
                  <c:v>3</c:v>
                </c:pt>
                <c:pt idx="2">
                  <c:v>3</c:v>
                </c:pt>
              </c:numCache>
            </c:numRef>
          </c:val>
        </c:ser>
        <c:axId val="163895552"/>
        <c:axId val="163906688"/>
      </c:barChart>
      <c:catAx>
        <c:axId val="163895552"/>
        <c:scaling>
          <c:orientation val="minMax"/>
        </c:scaling>
        <c:axPos val="b"/>
        <c:tickLblPos val="nextTo"/>
        <c:crossAx val="163906688"/>
        <c:crosses val="autoZero"/>
        <c:auto val="1"/>
        <c:lblAlgn val="ctr"/>
        <c:lblOffset val="100"/>
      </c:catAx>
      <c:valAx>
        <c:axId val="163906688"/>
        <c:scaling>
          <c:orientation val="minMax"/>
        </c:scaling>
        <c:axPos val="l"/>
        <c:majorGridlines/>
        <c:numFmt formatCode="General" sourceLinked="1"/>
        <c:tickLblPos val="nextTo"/>
        <c:crossAx val="16389555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uk-UA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plotArea>
      <c:layout>
        <c:manualLayout>
          <c:layoutTarget val="inner"/>
          <c:xMode val="edge"/>
          <c:yMode val="edge"/>
          <c:x val="8.2396744151532961E-2"/>
          <c:y val="3.9505429763563651E-2"/>
          <c:w val="0.56478223537057726"/>
          <c:h val="0.76390791229710386"/>
        </c:manualLayout>
      </c:layout>
      <c:barChart>
        <c:barDir val="col"/>
        <c:grouping val="clustered"/>
        <c:ser>
          <c:idx val="0"/>
          <c:order val="0"/>
          <c:tx>
            <c:strRef>
              <c:f>Аркуш1!$B$1</c:f>
              <c:strCache>
                <c:ptCount val="1"/>
                <c:pt idx="0">
                  <c:v>початковий</c:v>
                </c:pt>
              </c:strCache>
            </c:strRef>
          </c:tx>
          <c:spPr>
            <a:ln>
              <a:solidFill>
                <a:schemeClr val="tx2">
                  <a:lumMod val="60000"/>
                  <a:lumOff val="40000"/>
                </a:schemeClr>
              </a:solidFill>
            </a:ln>
          </c:spPr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груд.</c:v>
                </c:pt>
                <c:pt idx="2">
                  <c:v>трав.</c:v>
                </c:pt>
              </c:strCache>
            </c:strRef>
          </c:cat>
          <c:val>
            <c:numRef>
              <c:f>Аркуш1!$B$2:$B$4</c:f>
              <c:numCache>
                <c:formatCode>General</c:formatCode>
                <c:ptCount val="3"/>
              </c:numCache>
            </c:numRef>
          </c:val>
        </c:ser>
        <c:ser>
          <c:idx val="1"/>
          <c:order val="1"/>
          <c:tx>
            <c:strRef>
              <c:f>Аркуш1!$C$1</c:f>
              <c:strCache>
                <c:ptCount val="1"/>
                <c:pt idx="0">
                  <c:v>середній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груд.</c:v>
                </c:pt>
                <c:pt idx="2">
                  <c:v>трав.</c:v>
                </c:pt>
              </c:strCache>
            </c:strRef>
          </c:cat>
          <c:val>
            <c:numRef>
              <c:f>Аркуш1!$C$2:$C$4</c:f>
              <c:numCache>
                <c:formatCode>General</c:formatCode>
                <c:ptCount val="3"/>
                <c:pt idx="0">
                  <c:v>5</c:v>
                </c:pt>
                <c:pt idx="1">
                  <c:v>5</c:v>
                </c:pt>
                <c:pt idx="2">
                  <c:v>5</c:v>
                </c:pt>
              </c:numCache>
            </c:numRef>
          </c:val>
        </c:ser>
        <c:ser>
          <c:idx val="2"/>
          <c:order val="2"/>
          <c:tx>
            <c:strRef>
              <c:f>Аркуш1!$D$1</c:f>
              <c:strCache>
                <c:ptCount val="1"/>
                <c:pt idx="0">
                  <c:v>достатній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груд.</c:v>
                </c:pt>
                <c:pt idx="2">
                  <c:v>трав.</c:v>
                </c:pt>
              </c:strCache>
            </c:strRef>
          </c:cat>
          <c:val>
            <c:numRef>
              <c:f>Аркуш1!$D$2:$D$4</c:f>
              <c:numCache>
                <c:formatCode>General</c:formatCode>
                <c:ptCount val="3"/>
                <c:pt idx="0">
                  <c:v>2</c:v>
                </c:pt>
                <c:pt idx="1">
                  <c:v>4</c:v>
                </c:pt>
                <c:pt idx="2">
                  <c:v>2</c:v>
                </c:pt>
              </c:numCache>
            </c:numRef>
          </c:val>
        </c:ser>
        <c:ser>
          <c:idx val="3"/>
          <c:order val="3"/>
          <c:tx>
            <c:strRef>
              <c:f>Аркуш1!$E$1</c:f>
              <c:strCache>
                <c:ptCount val="1"/>
                <c:pt idx="0">
                  <c:v>високий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груд.</c:v>
                </c:pt>
                <c:pt idx="2">
                  <c:v>трав.</c:v>
                </c:pt>
              </c:strCache>
            </c:strRef>
          </c:cat>
          <c:val>
            <c:numRef>
              <c:f>Аркуш1!$E$2:$E$4</c:f>
              <c:numCache>
                <c:formatCode>General</c:formatCode>
                <c:ptCount val="3"/>
                <c:pt idx="0">
                  <c:v>4</c:v>
                </c:pt>
                <c:pt idx="1">
                  <c:v>2</c:v>
                </c:pt>
                <c:pt idx="2">
                  <c:v>4</c:v>
                </c:pt>
              </c:numCache>
            </c:numRef>
          </c:val>
        </c:ser>
        <c:axId val="165592064"/>
        <c:axId val="165996032"/>
      </c:barChart>
      <c:catAx>
        <c:axId val="165592064"/>
        <c:scaling>
          <c:orientation val="minMax"/>
        </c:scaling>
        <c:axPos val="b"/>
        <c:tickLblPos val="nextTo"/>
        <c:crossAx val="165996032"/>
        <c:crosses val="autoZero"/>
        <c:auto val="1"/>
        <c:lblAlgn val="ctr"/>
        <c:lblOffset val="100"/>
      </c:catAx>
      <c:valAx>
        <c:axId val="165996032"/>
        <c:scaling>
          <c:orientation val="minMax"/>
        </c:scaling>
        <c:axPos val="l"/>
        <c:majorGridlines/>
        <c:numFmt formatCode="General" sourceLinked="1"/>
        <c:tickLblPos val="nextTo"/>
        <c:crossAx val="16559206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uk-UA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plotArea>
      <c:layout>
        <c:manualLayout>
          <c:layoutTarget val="inner"/>
          <c:xMode val="edge"/>
          <c:yMode val="edge"/>
          <c:x val="8.2396744151532961E-2"/>
          <c:y val="3.9505429763563651E-2"/>
          <c:w val="0.56478223537057703"/>
          <c:h val="0.76390791229710353"/>
        </c:manualLayout>
      </c:layout>
      <c:barChart>
        <c:barDir val="col"/>
        <c:grouping val="clustered"/>
        <c:ser>
          <c:idx val="0"/>
          <c:order val="0"/>
          <c:tx>
            <c:strRef>
              <c:f>Аркуш1!$B$1</c:f>
              <c:strCache>
                <c:ptCount val="1"/>
                <c:pt idx="0">
                  <c:v>початковий</c:v>
                </c:pt>
              </c:strCache>
            </c:strRef>
          </c:tx>
          <c:spPr>
            <a:ln>
              <a:solidFill>
                <a:schemeClr val="tx2">
                  <a:lumMod val="60000"/>
                  <a:lumOff val="40000"/>
                </a:schemeClr>
              </a:solidFill>
            </a:ln>
          </c:spPr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груд.</c:v>
                </c:pt>
                <c:pt idx="2">
                  <c:v>трав.</c:v>
                </c:pt>
              </c:strCache>
            </c:strRef>
          </c:cat>
          <c:val>
            <c:numRef>
              <c:f>Аркуш1!$B$2:$B$4</c:f>
              <c:numCache>
                <c:formatCode>General</c:formatCode>
                <c:ptCount val="3"/>
              </c:numCache>
            </c:numRef>
          </c:val>
        </c:ser>
        <c:ser>
          <c:idx val="1"/>
          <c:order val="1"/>
          <c:tx>
            <c:strRef>
              <c:f>Аркуш1!$C$1</c:f>
              <c:strCache>
                <c:ptCount val="1"/>
                <c:pt idx="0">
                  <c:v>середній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груд.</c:v>
                </c:pt>
                <c:pt idx="2">
                  <c:v>трав.</c:v>
                </c:pt>
              </c:strCache>
            </c:strRef>
          </c:cat>
          <c:val>
            <c:numRef>
              <c:f>Аркуш1!$C$2:$C$4</c:f>
              <c:numCache>
                <c:formatCode>General</c:formatCode>
                <c:ptCount val="3"/>
                <c:pt idx="0">
                  <c:v>5</c:v>
                </c:pt>
                <c:pt idx="1">
                  <c:v>5</c:v>
                </c:pt>
                <c:pt idx="2">
                  <c:v>4</c:v>
                </c:pt>
              </c:numCache>
            </c:numRef>
          </c:val>
        </c:ser>
        <c:ser>
          <c:idx val="2"/>
          <c:order val="2"/>
          <c:tx>
            <c:strRef>
              <c:f>Аркуш1!$D$1</c:f>
              <c:strCache>
                <c:ptCount val="1"/>
                <c:pt idx="0">
                  <c:v>достатній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груд.</c:v>
                </c:pt>
                <c:pt idx="2">
                  <c:v>трав.</c:v>
                </c:pt>
              </c:strCache>
            </c:strRef>
          </c:cat>
          <c:val>
            <c:numRef>
              <c:f>Аркуш1!$D$2:$D$4</c:f>
              <c:numCache>
                <c:formatCode>General</c:formatCode>
                <c:ptCount val="3"/>
                <c:pt idx="0">
                  <c:v>5</c:v>
                </c:pt>
                <c:pt idx="1">
                  <c:v>5</c:v>
                </c:pt>
                <c:pt idx="2">
                  <c:v>6</c:v>
                </c:pt>
              </c:numCache>
            </c:numRef>
          </c:val>
        </c:ser>
        <c:ser>
          <c:idx val="3"/>
          <c:order val="3"/>
          <c:tx>
            <c:strRef>
              <c:f>Аркуш1!$E$1</c:f>
              <c:strCache>
                <c:ptCount val="1"/>
                <c:pt idx="0">
                  <c:v>високий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груд.</c:v>
                </c:pt>
                <c:pt idx="2">
                  <c:v>трав.</c:v>
                </c:pt>
              </c:strCache>
            </c:strRef>
          </c:cat>
          <c:val>
            <c:numRef>
              <c:f>Аркуш1!$E$2:$E$4</c:f>
              <c:numCache>
                <c:formatCode>General</c:formatCode>
                <c:ptCount val="3"/>
                <c:pt idx="0">
                  <c:v>3</c:v>
                </c:pt>
                <c:pt idx="1">
                  <c:v>2</c:v>
                </c:pt>
                <c:pt idx="2">
                  <c:v>4</c:v>
                </c:pt>
              </c:numCache>
            </c:numRef>
          </c:val>
        </c:ser>
        <c:axId val="163792384"/>
        <c:axId val="163793920"/>
      </c:barChart>
      <c:catAx>
        <c:axId val="163792384"/>
        <c:scaling>
          <c:orientation val="minMax"/>
        </c:scaling>
        <c:axPos val="b"/>
        <c:tickLblPos val="nextTo"/>
        <c:crossAx val="163793920"/>
        <c:crosses val="autoZero"/>
        <c:auto val="1"/>
        <c:lblAlgn val="ctr"/>
        <c:lblOffset val="100"/>
      </c:catAx>
      <c:valAx>
        <c:axId val="163793920"/>
        <c:scaling>
          <c:orientation val="minMax"/>
        </c:scaling>
        <c:axPos val="l"/>
        <c:majorGridlines/>
        <c:numFmt formatCode="General" sourceLinked="1"/>
        <c:tickLblPos val="nextTo"/>
        <c:crossAx val="16379238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uk-UA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plotArea>
      <c:layout>
        <c:manualLayout>
          <c:layoutTarget val="inner"/>
          <c:xMode val="edge"/>
          <c:yMode val="edge"/>
          <c:x val="8.2396744151532961E-2"/>
          <c:y val="3.9505429763563651E-2"/>
          <c:w val="0.56478223537057726"/>
          <c:h val="0.76390791229710386"/>
        </c:manualLayout>
      </c:layout>
      <c:barChart>
        <c:barDir val="col"/>
        <c:grouping val="clustered"/>
        <c:ser>
          <c:idx val="0"/>
          <c:order val="0"/>
          <c:tx>
            <c:strRef>
              <c:f>Аркуш1!$B$1</c:f>
              <c:strCache>
                <c:ptCount val="1"/>
                <c:pt idx="0">
                  <c:v>початковий</c:v>
                </c:pt>
              </c:strCache>
            </c:strRef>
          </c:tx>
          <c:spPr>
            <a:ln>
              <a:solidFill>
                <a:schemeClr val="tx2">
                  <a:lumMod val="60000"/>
                  <a:lumOff val="40000"/>
                </a:schemeClr>
              </a:solidFill>
            </a:ln>
          </c:spPr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груд.</c:v>
                </c:pt>
                <c:pt idx="2">
                  <c:v>трав.</c:v>
                </c:pt>
              </c:strCache>
            </c:strRef>
          </c:cat>
          <c:val>
            <c:numRef>
              <c:f>Аркуш1!$B$2:$B$4</c:f>
              <c:numCache>
                <c:formatCode>General</c:formatCode>
                <c:ptCount val="3"/>
                <c:pt idx="1">
                  <c:v>3</c:v>
                </c:pt>
              </c:numCache>
            </c:numRef>
          </c:val>
        </c:ser>
        <c:ser>
          <c:idx val="1"/>
          <c:order val="1"/>
          <c:tx>
            <c:strRef>
              <c:f>Аркуш1!$C$1</c:f>
              <c:strCache>
                <c:ptCount val="1"/>
                <c:pt idx="0">
                  <c:v>середній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груд.</c:v>
                </c:pt>
                <c:pt idx="2">
                  <c:v>трав.</c:v>
                </c:pt>
              </c:strCache>
            </c:strRef>
          </c:cat>
          <c:val>
            <c:numRef>
              <c:f>Аркуш1!$C$2:$C$4</c:f>
              <c:numCache>
                <c:formatCode>General</c:formatCode>
                <c:ptCount val="3"/>
                <c:pt idx="0">
                  <c:v>4</c:v>
                </c:pt>
                <c:pt idx="1">
                  <c:v>4</c:v>
                </c:pt>
                <c:pt idx="2">
                  <c:v>9</c:v>
                </c:pt>
              </c:numCache>
            </c:numRef>
          </c:val>
        </c:ser>
        <c:ser>
          <c:idx val="2"/>
          <c:order val="2"/>
          <c:tx>
            <c:strRef>
              <c:f>Аркуш1!$D$1</c:f>
              <c:strCache>
                <c:ptCount val="1"/>
                <c:pt idx="0">
                  <c:v>достатній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груд.</c:v>
                </c:pt>
                <c:pt idx="2">
                  <c:v>трав.</c:v>
                </c:pt>
              </c:strCache>
            </c:strRef>
          </c:cat>
          <c:val>
            <c:numRef>
              <c:f>Аркуш1!$D$2:$D$4</c:f>
              <c:numCache>
                <c:formatCode>General</c:formatCode>
                <c:ptCount val="3"/>
                <c:pt idx="0">
                  <c:v>7</c:v>
                </c:pt>
                <c:pt idx="1">
                  <c:v>2</c:v>
                </c:pt>
                <c:pt idx="2">
                  <c:v>4</c:v>
                </c:pt>
              </c:numCache>
            </c:numRef>
          </c:val>
        </c:ser>
        <c:ser>
          <c:idx val="3"/>
          <c:order val="3"/>
          <c:tx>
            <c:strRef>
              <c:f>Аркуш1!$E$1</c:f>
              <c:strCache>
                <c:ptCount val="1"/>
                <c:pt idx="0">
                  <c:v>високий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груд.</c:v>
                </c:pt>
                <c:pt idx="2">
                  <c:v>трав.</c:v>
                </c:pt>
              </c:strCache>
            </c:strRef>
          </c:cat>
          <c:val>
            <c:numRef>
              <c:f>Аркуш1!$E$2:$E$4</c:f>
              <c:numCache>
                <c:formatCode>General</c:formatCode>
                <c:ptCount val="3"/>
                <c:pt idx="0">
                  <c:v>2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axId val="164394880"/>
        <c:axId val="164396416"/>
      </c:barChart>
      <c:catAx>
        <c:axId val="164394880"/>
        <c:scaling>
          <c:orientation val="minMax"/>
        </c:scaling>
        <c:axPos val="b"/>
        <c:tickLblPos val="nextTo"/>
        <c:crossAx val="164396416"/>
        <c:crosses val="autoZero"/>
        <c:auto val="1"/>
        <c:lblAlgn val="ctr"/>
        <c:lblOffset val="100"/>
      </c:catAx>
      <c:valAx>
        <c:axId val="164396416"/>
        <c:scaling>
          <c:orientation val="minMax"/>
        </c:scaling>
        <c:axPos val="l"/>
        <c:majorGridlines/>
        <c:numFmt formatCode="General" sourceLinked="1"/>
        <c:tickLblPos val="nextTo"/>
        <c:crossAx val="16439488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uk-UA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plotArea>
      <c:layout>
        <c:manualLayout>
          <c:layoutTarget val="inner"/>
          <c:xMode val="edge"/>
          <c:yMode val="edge"/>
          <c:x val="9.1327762917113156E-2"/>
          <c:y val="3.6291717163975376E-2"/>
          <c:w val="0.5817867140706805"/>
          <c:h val="0.50011423959138523"/>
        </c:manualLayout>
      </c:layout>
      <c:barChart>
        <c:barDir val="col"/>
        <c:grouping val="clustered"/>
        <c:ser>
          <c:idx val="0"/>
          <c:order val="0"/>
          <c:tx>
            <c:strRef>
              <c:f>Аркуш1!$B$1</c:f>
              <c:strCache>
                <c:ptCount val="1"/>
                <c:pt idx="0">
                  <c:v>початковий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груд.</c:v>
                </c:pt>
                <c:pt idx="2">
                  <c:v>трав.</c:v>
                </c:pt>
              </c:strCache>
            </c:strRef>
          </c:cat>
          <c:val>
            <c:numRef>
              <c:f>Аркуш1!$B$2:$B$4</c:f>
              <c:numCache>
                <c:formatCode>General</c:formatCode>
                <c:ptCount val="3"/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Аркуш1!$C$1</c:f>
              <c:strCache>
                <c:ptCount val="1"/>
                <c:pt idx="0">
                  <c:v>середній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груд.</c:v>
                </c:pt>
                <c:pt idx="2">
                  <c:v>трав.</c:v>
                </c:pt>
              </c:strCache>
            </c:strRef>
          </c:cat>
          <c:val>
            <c:numRef>
              <c:f>Аркуш1!$C$2:$C$4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4</c:v>
                </c:pt>
              </c:numCache>
            </c:numRef>
          </c:val>
        </c:ser>
        <c:ser>
          <c:idx val="2"/>
          <c:order val="2"/>
          <c:tx>
            <c:strRef>
              <c:f>Аркуш1!$D$1</c:f>
              <c:strCache>
                <c:ptCount val="1"/>
                <c:pt idx="0">
                  <c:v>достатній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груд.</c:v>
                </c:pt>
                <c:pt idx="2">
                  <c:v>трав.</c:v>
                </c:pt>
              </c:strCache>
            </c:strRef>
          </c:cat>
          <c:val>
            <c:numRef>
              <c:f>Аркуш1!$D$2:$D$4</c:f>
              <c:numCache>
                <c:formatCode>General</c:formatCode>
                <c:ptCount val="3"/>
                <c:pt idx="0">
                  <c:v>5</c:v>
                </c:pt>
                <c:pt idx="1">
                  <c:v>5</c:v>
                </c:pt>
                <c:pt idx="2">
                  <c:v>3</c:v>
                </c:pt>
              </c:numCache>
            </c:numRef>
          </c:val>
        </c:ser>
        <c:ser>
          <c:idx val="3"/>
          <c:order val="3"/>
          <c:tx>
            <c:strRef>
              <c:f>Аркуш1!$E$1</c:f>
              <c:strCache>
                <c:ptCount val="1"/>
                <c:pt idx="0">
                  <c:v>високий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груд.</c:v>
                </c:pt>
                <c:pt idx="2">
                  <c:v>трав.</c:v>
                </c:pt>
              </c:strCache>
            </c:strRef>
          </c:cat>
          <c:val>
            <c:numRef>
              <c:f>Аркуш1!$E$2:$E$4</c:f>
              <c:numCache>
                <c:formatCode>General</c:formatCode>
                <c:ptCount val="3"/>
                <c:pt idx="0">
                  <c:v>1</c:v>
                </c:pt>
                <c:pt idx="2">
                  <c:v>1</c:v>
                </c:pt>
              </c:numCache>
            </c:numRef>
          </c:val>
        </c:ser>
        <c:axId val="164442880"/>
        <c:axId val="164444416"/>
      </c:barChart>
      <c:catAx>
        <c:axId val="164442880"/>
        <c:scaling>
          <c:orientation val="minMax"/>
        </c:scaling>
        <c:axPos val="b"/>
        <c:tickLblPos val="nextTo"/>
        <c:crossAx val="164444416"/>
        <c:crosses val="autoZero"/>
        <c:auto val="1"/>
        <c:lblAlgn val="ctr"/>
        <c:lblOffset val="100"/>
      </c:catAx>
      <c:valAx>
        <c:axId val="164444416"/>
        <c:scaling>
          <c:orientation val="minMax"/>
        </c:scaling>
        <c:axPos val="l"/>
        <c:majorGridlines/>
        <c:numFmt formatCode="General" sourceLinked="1"/>
        <c:tickLblPos val="nextTo"/>
        <c:crossAx val="16444288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uk-UA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plotArea>
      <c:layout>
        <c:manualLayout>
          <c:layoutTarget val="inner"/>
          <c:xMode val="edge"/>
          <c:yMode val="edge"/>
          <c:x val="9.1327762917113184E-2"/>
          <c:y val="3.6291717163975404E-2"/>
          <c:w val="0.5817867140706805"/>
          <c:h val="0.50011423959138523"/>
        </c:manualLayout>
      </c:layout>
      <c:barChart>
        <c:barDir val="col"/>
        <c:grouping val="clustered"/>
        <c:ser>
          <c:idx val="0"/>
          <c:order val="0"/>
          <c:tx>
            <c:strRef>
              <c:f>Аркуш1!$B$1</c:f>
              <c:strCache>
                <c:ptCount val="1"/>
                <c:pt idx="0">
                  <c:v>початковий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груд.</c:v>
                </c:pt>
                <c:pt idx="2">
                  <c:v>трав.</c:v>
                </c:pt>
              </c:strCache>
            </c:strRef>
          </c:cat>
          <c:val>
            <c:numRef>
              <c:f>Аркуш1!$B$2:$B$4</c:f>
              <c:numCache>
                <c:formatCode>General</c:formatCode>
                <c:ptCount val="3"/>
                <c:pt idx="1">
                  <c:v>1</c:v>
                </c:pt>
              </c:numCache>
            </c:numRef>
          </c:val>
        </c:ser>
        <c:ser>
          <c:idx val="1"/>
          <c:order val="1"/>
          <c:tx>
            <c:strRef>
              <c:f>Аркуш1!$C$1</c:f>
              <c:strCache>
                <c:ptCount val="1"/>
                <c:pt idx="0">
                  <c:v>середній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груд.</c:v>
                </c:pt>
                <c:pt idx="2">
                  <c:v>трав.</c:v>
                </c:pt>
              </c:strCache>
            </c:strRef>
          </c:cat>
          <c:val>
            <c:numRef>
              <c:f>Аркуш1!$C$2:$C$4</c:f>
              <c:numCache>
                <c:formatCode>General</c:formatCode>
                <c:ptCount val="3"/>
                <c:pt idx="0">
                  <c:v>3</c:v>
                </c:pt>
                <c:pt idx="1">
                  <c:v>3</c:v>
                </c:pt>
                <c:pt idx="2">
                  <c:v>1</c:v>
                </c:pt>
              </c:numCache>
            </c:numRef>
          </c:val>
        </c:ser>
        <c:ser>
          <c:idx val="2"/>
          <c:order val="2"/>
          <c:tx>
            <c:strRef>
              <c:f>Аркуш1!$D$1</c:f>
              <c:strCache>
                <c:ptCount val="1"/>
                <c:pt idx="0">
                  <c:v>достатній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груд.</c:v>
                </c:pt>
                <c:pt idx="2">
                  <c:v>трав.</c:v>
                </c:pt>
              </c:strCache>
            </c:strRef>
          </c:cat>
          <c:val>
            <c:numRef>
              <c:f>Аркуш1!$D$2:$D$4</c:f>
              <c:numCache>
                <c:formatCode>General</c:formatCode>
                <c:ptCount val="3"/>
                <c:pt idx="0">
                  <c:v>5</c:v>
                </c:pt>
                <c:pt idx="1">
                  <c:v>5</c:v>
                </c:pt>
                <c:pt idx="2">
                  <c:v>6</c:v>
                </c:pt>
              </c:numCache>
            </c:numRef>
          </c:val>
        </c:ser>
        <c:ser>
          <c:idx val="3"/>
          <c:order val="3"/>
          <c:tx>
            <c:strRef>
              <c:f>Аркуш1!$E$1</c:f>
              <c:strCache>
                <c:ptCount val="1"/>
                <c:pt idx="0">
                  <c:v>високий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груд.</c:v>
                </c:pt>
                <c:pt idx="2">
                  <c:v>трав.</c:v>
                </c:pt>
              </c:strCache>
            </c:strRef>
          </c:cat>
          <c:val>
            <c:numRef>
              <c:f>Аркуш1!$E$2:$E$4</c:f>
              <c:numCache>
                <c:formatCode>General</c:formatCode>
                <c:ptCount val="3"/>
                <c:pt idx="2">
                  <c:v>1</c:v>
                </c:pt>
              </c:numCache>
            </c:numRef>
          </c:val>
        </c:ser>
        <c:axId val="164525184"/>
        <c:axId val="164526720"/>
      </c:barChart>
      <c:catAx>
        <c:axId val="164525184"/>
        <c:scaling>
          <c:orientation val="minMax"/>
        </c:scaling>
        <c:axPos val="b"/>
        <c:tickLblPos val="nextTo"/>
        <c:crossAx val="164526720"/>
        <c:crosses val="autoZero"/>
        <c:auto val="1"/>
        <c:lblAlgn val="ctr"/>
        <c:lblOffset val="100"/>
      </c:catAx>
      <c:valAx>
        <c:axId val="164526720"/>
        <c:scaling>
          <c:orientation val="minMax"/>
        </c:scaling>
        <c:axPos val="l"/>
        <c:majorGridlines/>
        <c:numFmt formatCode="General" sourceLinked="1"/>
        <c:tickLblPos val="nextTo"/>
        <c:crossAx val="16452518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uk-UA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plotArea>
      <c:layout>
        <c:manualLayout>
          <c:layoutTarget val="inner"/>
          <c:xMode val="edge"/>
          <c:yMode val="edge"/>
          <c:x val="8.5314140419947504E-2"/>
          <c:y val="6.558587598425196E-2"/>
          <c:w val="0.63077444225721879"/>
          <c:h val="0.72613041338582796"/>
        </c:manualLayout>
      </c:layout>
      <c:barChart>
        <c:barDir val="col"/>
        <c:grouping val="clustered"/>
        <c:ser>
          <c:idx val="0"/>
          <c:order val="0"/>
          <c:tx>
            <c:strRef>
              <c:f>Аркуш1!$B$1</c:f>
              <c:strCache>
                <c:ptCount val="1"/>
                <c:pt idx="0">
                  <c:v>початковий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груд.</c:v>
                </c:pt>
                <c:pt idx="2">
                  <c:v>трав.</c:v>
                </c:pt>
              </c:strCache>
            </c:strRef>
          </c:cat>
          <c:val>
            <c:numRef>
              <c:f>Аркуш1!$B$2:$B$4</c:f>
              <c:numCache>
                <c:formatCode>General</c:formatCode>
                <c:ptCount val="3"/>
                <c:pt idx="0">
                  <c:v>2</c:v>
                </c:pt>
              </c:numCache>
            </c:numRef>
          </c:val>
        </c:ser>
        <c:ser>
          <c:idx val="1"/>
          <c:order val="1"/>
          <c:tx>
            <c:strRef>
              <c:f>Аркуш1!$C$1</c:f>
              <c:strCache>
                <c:ptCount val="1"/>
                <c:pt idx="0">
                  <c:v>середній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груд.</c:v>
                </c:pt>
                <c:pt idx="2">
                  <c:v>трав.</c:v>
                </c:pt>
              </c:strCache>
            </c:strRef>
          </c:cat>
          <c:val>
            <c:numRef>
              <c:f>Аркуш1!$C$2:$C$4</c:f>
              <c:numCache>
                <c:formatCode>General</c:formatCode>
                <c:ptCount val="3"/>
                <c:pt idx="0">
                  <c:v>4</c:v>
                </c:pt>
                <c:pt idx="1">
                  <c:v>5</c:v>
                </c:pt>
                <c:pt idx="2">
                  <c:v>5</c:v>
                </c:pt>
              </c:numCache>
            </c:numRef>
          </c:val>
        </c:ser>
        <c:ser>
          <c:idx val="2"/>
          <c:order val="2"/>
          <c:tx>
            <c:strRef>
              <c:f>Аркуш1!$D$1</c:f>
              <c:strCache>
                <c:ptCount val="1"/>
                <c:pt idx="0">
                  <c:v>достатній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груд.</c:v>
                </c:pt>
                <c:pt idx="2">
                  <c:v>трав.</c:v>
                </c:pt>
              </c:strCache>
            </c:strRef>
          </c:cat>
          <c:val>
            <c:numRef>
              <c:f>Аркуш1!$D$2:$D$4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2</c:v>
                </c:pt>
              </c:numCache>
            </c:numRef>
          </c:val>
        </c:ser>
        <c:ser>
          <c:idx val="3"/>
          <c:order val="3"/>
          <c:tx>
            <c:strRef>
              <c:f>Аркуш1!$E$1</c:f>
              <c:strCache>
                <c:ptCount val="1"/>
                <c:pt idx="0">
                  <c:v>високий</c:v>
                </c:pt>
              </c:strCache>
            </c:strRef>
          </c:tx>
          <c:cat>
            <c:strRef>
              <c:f>Аркуш1!$A$2:$A$4</c:f>
              <c:strCache>
                <c:ptCount val="3"/>
                <c:pt idx="0">
                  <c:v>вер.</c:v>
                </c:pt>
                <c:pt idx="1">
                  <c:v>груд.</c:v>
                </c:pt>
                <c:pt idx="2">
                  <c:v>трав.</c:v>
                </c:pt>
              </c:strCache>
            </c:strRef>
          </c:cat>
          <c:val>
            <c:numRef>
              <c:f>Аркуш1!$E$2:$E$4</c:f>
              <c:numCache>
                <c:formatCode>General</c:formatCode>
                <c:ptCount val="3"/>
              </c:numCache>
            </c:numRef>
          </c:val>
        </c:ser>
        <c:axId val="164556800"/>
        <c:axId val="164558336"/>
      </c:barChart>
      <c:catAx>
        <c:axId val="164556800"/>
        <c:scaling>
          <c:orientation val="minMax"/>
        </c:scaling>
        <c:axPos val="b"/>
        <c:tickLblPos val="nextTo"/>
        <c:crossAx val="164558336"/>
        <c:crosses val="autoZero"/>
        <c:auto val="1"/>
        <c:lblAlgn val="ctr"/>
        <c:lblOffset val="100"/>
      </c:catAx>
      <c:valAx>
        <c:axId val="164558336"/>
        <c:scaling>
          <c:orientation val="minMax"/>
        </c:scaling>
        <c:axPos val="l"/>
        <c:majorGridlines/>
        <c:numFmt formatCode="General" sourceLinked="1"/>
        <c:tickLblPos val="nextTo"/>
        <c:crossAx val="16455680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uk-UA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A4BF0-2134-4CA4-B94C-0C82DACA6D41}" type="datetimeFigureOut">
              <a:rPr lang="uk-UA" smtClean="0"/>
              <a:pPr/>
              <a:t>21.07.2024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FE57-F5C4-4FA0-A23F-DD1FA85B176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A4BF0-2134-4CA4-B94C-0C82DACA6D41}" type="datetimeFigureOut">
              <a:rPr lang="uk-UA" smtClean="0"/>
              <a:pPr/>
              <a:t>21.07.2024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FE57-F5C4-4FA0-A23F-DD1FA85B176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A4BF0-2134-4CA4-B94C-0C82DACA6D41}" type="datetimeFigureOut">
              <a:rPr lang="uk-UA" smtClean="0"/>
              <a:pPr/>
              <a:t>21.07.2024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FE57-F5C4-4FA0-A23F-DD1FA85B176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A4BF0-2134-4CA4-B94C-0C82DACA6D41}" type="datetimeFigureOut">
              <a:rPr lang="uk-UA" smtClean="0"/>
              <a:pPr/>
              <a:t>21.07.2024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FE57-F5C4-4FA0-A23F-DD1FA85B176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A4BF0-2134-4CA4-B94C-0C82DACA6D41}" type="datetimeFigureOut">
              <a:rPr lang="uk-UA" smtClean="0"/>
              <a:pPr/>
              <a:t>21.07.2024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FE57-F5C4-4FA0-A23F-DD1FA85B176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A4BF0-2134-4CA4-B94C-0C82DACA6D41}" type="datetimeFigureOut">
              <a:rPr lang="uk-UA" smtClean="0"/>
              <a:pPr/>
              <a:t>21.07.2024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FE57-F5C4-4FA0-A23F-DD1FA85B176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A4BF0-2134-4CA4-B94C-0C82DACA6D41}" type="datetimeFigureOut">
              <a:rPr lang="uk-UA" smtClean="0"/>
              <a:pPr/>
              <a:t>21.07.2024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FE57-F5C4-4FA0-A23F-DD1FA85B176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A4BF0-2134-4CA4-B94C-0C82DACA6D41}" type="datetimeFigureOut">
              <a:rPr lang="uk-UA" smtClean="0"/>
              <a:pPr/>
              <a:t>21.07.2024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FE57-F5C4-4FA0-A23F-DD1FA85B176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A4BF0-2134-4CA4-B94C-0C82DACA6D41}" type="datetimeFigureOut">
              <a:rPr lang="uk-UA" smtClean="0"/>
              <a:pPr/>
              <a:t>21.07.2024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FE57-F5C4-4FA0-A23F-DD1FA85B176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A4BF0-2134-4CA4-B94C-0C82DACA6D41}" type="datetimeFigureOut">
              <a:rPr lang="uk-UA" smtClean="0"/>
              <a:pPr/>
              <a:t>21.07.2024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FE57-F5C4-4FA0-A23F-DD1FA85B176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A4BF0-2134-4CA4-B94C-0C82DACA6D41}" type="datetimeFigureOut">
              <a:rPr lang="uk-UA" smtClean="0"/>
              <a:pPr/>
              <a:t>21.07.2024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FE57-F5C4-4FA0-A23F-DD1FA85B176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A4BF0-2134-4CA4-B94C-0C82DACA6D41}" type="datetimeFigureOut">
              <a:rPr lang="uk-UA" smtClean="0"/>
              <a:pPr/>
              <a:t>21.07.2024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7FE57-F5C4-4FA0-A23F-DD1FA85B176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4.xml"/><Relationship Id="rId4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Шаблони презентацій патріотичні Презентация на телефоні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48354"/>
          </a:xfrm>
          <a:prstGeom prst="rect">
            <a:avLst/>
          </a:prstGeom>
          <a:noFill/>
        </p:spPr>
      </p:pic>
      <p:sp>
        <p:nvSpPr>
          <p:cNvPr id="5" name="Прямокутник 4"/>
          <p:cNvSpPr/>
          <p:nvPr/>
        </p:nvSpPr>
        <p:spPr>
          <a:xfrm>
            <a:off x="1428728" y="1357298"/>
            <a:ext cx="6989927" cy="415498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Рівень навченості учнів</a:t>
            </a:r>
          </a:p>
          <a:p>
            <a:pPr algn="ctr"/>
            <a:r>
              <a:rPr lang="uk-UA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3-9 класів</a:t>
            </a:r>
          </a:p>
          <a:p>
            <a:pPr algn="ctr"/>
            <a:r>
              <a:rPr lang="uk-UA" sz="4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Бунівської</a:t>
            </a:r>
            <a:r>
              <a:rPr lang="uk-UA" sz="4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гімназії</a:t>
            </a:r>
          </a:p>
          <a:p>
            <a:pPr algn="ctr"/>
            <a:r>
              <a:rPr lang="uk-UA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імені Юрія Липи</a:t>
            </a:r>
          </a:p>
          <a:p>
            <a:pPr algn="ctr"/>
            <a:r>
              <a:rPr lang="uk-UA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у</a:t>
            </a:r>
            <a:r>
              <a:rPr lang="uk-UA" sz="4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вересні, </a:t>
            </a:r>
            <a:r>
              <a:rPr lang="uk-UA" sz="4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грудні</a:t>
            </a:r>
            <a:endParaRPr lang="uk-UA" sz="4400" b="1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00CC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r>
              <a:rPr lang="uk-UA" sz="4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2023-2024 </a:t>
            </a:r>
            <a:r>
              <a:rPr lang="uk-UA" sz="4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н.р</a:t>
            </a:r>
            <a:r>
              <a:rPr lang="uk-UA" sz="4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endParaRPr lang="uk-UA" sz="4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00CC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Шаблони презентацій патріотичні Презентация на телефоні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48354"/>
          </a:xfrm>
          <a:prstGeom prst="rect">
            <a:avLst/>
          </a:prstGeom>
          <a:noFill/>
        </p:spPr>
      </p:pic>
      <p:sp>
        <p:nvSpPr>
          <p:cNvPr id="4" name="Прямокутник 3"/>
          <p:cNvSpPr/>
          <p:nvPr/>
        </p:nvSpPr>
        <p:spPr>
          <a:xfrm>
            <a:off x="2357422" y="428604"/>
            <a:ext cx="4424994" cy="18158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Результати  моніторингу з</a:t>
            </a:r>
          </a:p>
          <a:p>
            <a:pPr algn="ctr"/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української мови</a:t>
            </a:r>
            <a:endParaRPr lang="uk-UA" sz="2800" b="1" cap="none" spc="0" dirty="0" smtClean="0">
              <a:ln w="18000">
                <a:solidFill>
                  <a:srgbClr val="00B050"/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 3</a:t>
            </a:r>
            <a:r>
              <a:rPr lang="uk-UA" sz="2800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класі</a:t>
            </a:r>
          </a:p>
          <a:p>
            <a:pPr algn="ctr"/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(усього 8 учнів)</a:t>
            </a:r>
            <a:endParaRPr lang="uk-UA" sz="2800" b="1" cap="none" spc="0" dirty="0">
              <a:ln w="18000">
                <a:solidFill>
                  <a:srgbClr val="00B050"/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6" name="Діаграма 5"/>
          <p:cNvGraphicFramePr/>
          <p:nvPr/>
        </p:nvGraphicFramePr>
        <p:xfrm>
          <a:off x="500034" y="2643182"/>
          <a:ext cx="7000924" cy="3500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Шаблони презентацій патріотичні Презентация на телефоні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48354"/>
          </a:xfrm>
          <a:prstGeom prst="rect">
            <a:avLst/>
          </a:prstGeom>
          <a:noFill/>
        </p:spPr>
      </p:pic>
      <p:graphicFrame>
        <p:nvGraphicFramePr>
          <p:cNvPr id="3" name="Діаграма 2"/>
          <p:cNvGraphicFramePr/>
          <p:nvPr/>
        </p:nvGraphicFramePr>
        <p:xfrm>
          <a:off x="1214414" y="2786058"/>
          <a:ext cx="6286544" cy="3429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кутник 4"/>
          <p:cNvSpPr/>
          <p:nvPr/>
        </p:nvSpPr>
        <p:spPr>
          <a:xfrm>
            <a:off x="2357422" y="428604"/>
            <a:ext cx="4424994" cy="18158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Результати  моніторингу з</a:t>
            </a:r>
          </a:p>
          <a:p>
            <a:pPr algn="ctr"/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математики</a:t>
            </a:r>
          </a:p>
          <a:p>
            <a:pPr algn="ctr"/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 4 класі</a:t>
            </a:r>
          </a:p>
          <a:p>
            <a:pPr algn="ctr"/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(усього 14 учнів)</a:t>
            </a:r>
            <a:endParaRPr lang="uk-UA" sz="2800" b="1" cap="none" spc="0" dirty="0">
              <a:ln w="18000">
                <a:solidFill>
                  <a:srgbClr val="00B050"/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Picture 2" descr="Шаблони презентацій патріотичні Презентация на телефоні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48354"/>
          </a:xfrm>
          <a:prstGeom prst="rect">
            <a:avLst/>
          </a:prstGeom>
          <a:noFill/>
        </p:spPr>
      </p:pic>
      <p:sp>
        <p:nvSpPr>
          <p:cNvPr id="5" name="Прямокутник 4"/>
          <p:cNvSpPr/>
          <p:nvPr/>
        </p:nvSpPr>
        <p:spPr>
          <a:xfrm>
            <a:off x="2357422" y="428604"/>
            <a:ext cx="5574924" cy="18158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Результати  моніторингу з</a:t>
            </a:r>
          </a:p>
          <a:p>
            <a:pPr algn="ctr"/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української мови та математики</a:t>
            </a:r>
            <a:endParaRPr lang="uk-UA" sz="2800" b="1" cap="none" spc="0" dirty="0" smtClean="0">
              <a:ln w="18000">
                <a:solidFill>
                  <a:srgbClr val="00B050"/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 5</a:t>
            </a:r>
            <a:r>
              <a:rPr lang="uk-UA" sz="2800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класі</a:t>
            </a:r>
          </a:p>
          <a:p>
            <a:pPr algn="ctr"/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(усього 1</a:t>
            </a:r>
            <a:r>
              <a:rPr lang="uk-UA" sz="2800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учнів)</a:t>
            </a:r>
            <a:endParaRPr lang="uk-UA" sz="2800" b="1" cap="none" spc="0" dirty="0">
              <a:ln w="18000">
                <a:solidFill>
                  <a:srgbClr val="00B050"/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9" name="Діаграма 8"/>
          <p:cNvGraphicFramePr/>
          <p:nvPr/>
        </p:nvGraphicFramePr>
        <p:xfrm>
          <a:off x="357158" y="2643182"/>
          <a:ext cx="4357718" cy="3460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іаграма 10"/>
          <p:cNvGraphicFramePr/>
          <p:nvPr/>
        </p:nvGraphicFramePr>
        <p:xfrm>
          <a:off x="4857752" y="2714620"/>
          <a:ext cx="4071966" cy="3460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214414" y="6215082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Українська мова</a:t>
            </a:r>
            <a:endParaRPr lang="uk-UA" dirty="0"/>
          </a:p>
        </p:txBody>
      </p:sp>
      <p:sp>
        <p:nvSpPr>
          <p:cNvPr id="13" name="TextBox 12"/>
          <p:cNvSpPr txBox="1"/>
          <p:nvPr/>
        </p:nvSpPr>
        <p:spPr>
          <a:xfrm>
            <a:off x="5429256" y="6215082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Математика</a:t>
            </a:r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Шаблони презентацій патріотичні Презентация на телефоні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48354"/>
          </a:xfrm>
          <a:prstGeom prst="rect">
            <a:avLst/>
          </a:prstGeom>
          <a:noFill/>
        </p:spPr>
      </p:pic>
      <p:graphicFrame>
        <p:nvGraphicFramePr>
          <p:cNvPr id="3" name="Діаграма 2"/>
          <p:cNvGraphicFramePr/>
          <p:nvPr/>
        </p:nvGraphicFramePr>
        <p:xfrm>
          <a:off x="214282" y="2928934"/>
          <a:ext cx="4071966" cy="3460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Прямокутник 7"/>
          <p:cNvSpPr/>
          <p:nvPr/>
        </p:nvSpPr>
        <p:spPr>
          <a:xfrm>
            <a:off x="2357422" y="428604"/>
            <a:ext cx="4424994" cy="18158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Результати  моніторингу з</a:t>
            </a:r>
          </a:p>
          <a:p>
            <a:pPr algn="ctr"/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історії та математики</a:t>
            </a:r>
          </a:p>
          <a:p>
            <a:pPr algn="ctr"/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 6 класі</a:t>
            </a:r>
          </a:p>
          <a:p>
            <a:pPr algn="ctr"/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(усього 1</a:t>
            </a:r>
            <a:r>
              <a:rPr lang="en-US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учнів)</a:t>
            </a:r>
            <a:endParaRPr lang="uk-UA" sz="2800" b="1" cap="none" spc="0" dirty="0">
              <a:ln w="18000">
                <a:solidFill>
                  <a:srgbClr val="00B050"/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5" name="Діаграма 4"/>
          <p:cNvGraphicFramePr/>
          <p:nvPr/>
        </p:nvGraphicFramePr>
        <p:xfrm>
          <a:off x="4714876" y="3000372"/>
          <a:ext cx="4071966" cy="3460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Прямокутник 5"/>
          <p:cNvSpPr/>
          <p:nvPr/>
        </p:nvSpPr>
        <p:spPr>
          <a:xfrm>
            <a:off x="500034" y="6072206"/>
            <a:ext cx="807249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Історія</a:t>
            </a:r>
            <a:r>
              <a:rPr lang="uk-UA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                    Математика</a:t>
            </a:r>
            <a:endParaRPr lang="uk-UA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Шаблони презентацій патріотичні Презентация на телефоні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48354"/>
          </a:xfrm>
          <a:prstGeom prst="rect">
            <a:avLst/>
          </a:prstGeom>
          <a:noFill/>
        </p:spPr>
      </p:pic>
      <p:graphicFrame>
        <p:nvGraphicFramePr>
          <p:cNvPr id="3" name="Діаграма 2"/>
          <p:cNvGraphicFramePr/>
          <p:nvPr/>
        </p:nvGraphicFramePr>
        <p:xfrm>
          <a:off x="214282" y="2643182"/>
          <a:ext cx="4429156" cy="3357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кутник 4"/>
          <p:cNvSpPr/>
          <p:nvPr/>
        </p:nvSpPr>
        <p:spPr>
          <a:xfrm>
            <a:off x="2928926" y="285728"/>
            <a:ext cx="4904356" cy="18158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Результати  моніторингу з</a:t>
            </a:r>
          </a:p>
          <a:p>
            <a:pPr algn="ctr"/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української мови та біології </a:t>
            </a:r>
            <a:endParaRPr lang="uk-UA" sz="2800" b="1" cap="none" spc="0" dirty="0" smtClean="0">
              <a:ln w="18000">
                <a:solidFill>
                  <a:srgbClr val="00B050"/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 7 класі</a:t>
            </a:r>
          </a:p>
          <a:p>
            <a:pPr algn="ctr"/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(усього </a:t>
            </a:r>
            <a:r>
              <a:rPr lang="en-US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uk-UA" sz="28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учнів)</a:t>
            </a:r>
            <a:endParaRPr lang="uk-UA" sz="2800" b="1" cap="none" spc="0" dirty="0">
              <a:ln w="18000">
                <a:solidFill>
                  <a:srgbClr val="00B050"/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6" name="Діаграма 5"/>
          <p:cNvGraphicFramePr/>
          <p:nvPr/>
        </p:nvGraphicFramePr>
        <p:xfrm>
          <a:off x="4572000" y="2714620"/>
          <a:ext cx="4429156" cy="3357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Прямокутник 6"/>
          <p:cNvSpPr/>
          <p:nvPr/>
        </p:nvSpPr>
        <p:spPr>
          <a:xfrm>
            <a:off x="500034" y="5934670"/>
            <a:ext cx="807249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Українська мова</a:t>
            </a:r>
            <a:r>
              <a:rPr lang="uk-UA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                    Біологія           </a:t>
            </a:r>
            <a:endParaRPr lang="uk-UA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Шаблони презентацій патріотичні Презентация на телефоні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48354"/>
          </a:xfrm>
          <a:prstGeom prst="rect">
            <a:avLst/>
          </a:prstGeom>
          <a:noFill/>
        </p:spPr>
      </p:pic>
      <p:graphicFrame>
        <p:nvGraphicFramePr>
          <p:cNvPr id="4" name="Діаграма 3"/>
          <p:cNvGraphicFramePr/>
          <p:nvPr/>
        </p:nvGraphicFramePr>
        <p:xfrm>
          <a:off x="5214942" y="142852"/>
          <a:ext cx="3929058" cy="2778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кутник 4"/>
          <p:cNvSpPr/>
          <p:nvPr/>
        </p:nvSpPr>
        <p:spPr>
          <a:xfrm>
            <a:off x="1785918" y="0"/>
            <a:ext cx="3596799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4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Результати  моніторингу </a:t>
            </a:r>
            <a:r>
              <a:rPr lang="uk-UA" sz="24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uk-UA" sz="2400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алгебри</a:t>
            </a:r>
            <a:r>
              <a:rPr lang="uk-UA" sz="2400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географії</a:t>
            </a:r>
            <a:r>
              <a:rPr lang="uk-UA" sz="24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та фізики</a:t>
            </a:r>
          </a:p>
          <a:p>
            <a:pPr algn="ctr"/>
            <a:r>
              <a:rPr lang="uk-UA" sz="24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uk-UA" sz="2400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</a:t>
            </a:r>
            <a:r>
              <a:rPr lang="uk-UA" sz="24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класі</a:t>
            </a:r>
          </a:p>
          <a:p>
            <a:pPr algn="ctr"/>
            <a:r>
              <a:rPr lang="uk-UA" sz="24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(усього </a:t>
            </a:r>
            <a:r>
              <a:rPr lang="en-US" sz="2400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</a:t>
            </a:r>
            <a:r>
              <a:rPr lang="uk-UA" sz="24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учнів)</a:t>
            </a:r>
            <a:endParaRPr lang="uk-UA" sz="2400" b="1" cap="none" spc="0" dirty="0">
              <a:ln w="18000">
                <a:solidFill>
                  <a:srgbClr val="00B050"/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6" name="Діаграма 5"/>
          <p:cNvGraphicFramePr/>
          <p:nvPr/>
        </p:nvGraphicFramePr>
        <p:xfrm>
          <a:off x="214282" y="3214686"/>
          <a:ext cx="4143404" cy="2714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357686" y="2000240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А</a:t>
            </a:r>
            <a:r>
              <a:rPr lang="uk-UA" b="1" dirty="0" smtClean="0"/>
              <a:t>лгебра</a:t>
            </a:r>
            <a:endParaRPr lang="uk-UA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85786" y="614364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Географія</a:t>
            </a:r>
            <a:endParaRPr lang="uk-UA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857884" y="6000768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Фізика</a:t>
            </a:r>
            <a:endParaRPr lang="uk-UA" b="1" dirty="0"/>
          </a:p>
        </p:txBody>
      </p:sp>
      <p:graphicFrame>
        <p:nvGraphicFramePr>
          <p:cNvPr id="11" name="Діаграма 10"/>
          <p:cNvGraphicFramePr/>
          <p:nvPr/>
        </p:nvGraphicFramePr>
        <p:xfrm>
          <a:off x="4714876" y="3286124"/>
          <a:ext cx="4143404" cy="2714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Шаблони презентацій патріотичні Презентация на телефоні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646"/>
            <a:ext cx="9144000" cy="6848354"/>
          </a:xfrm>
          <a:prstGeom prst="rect">
            <a:avLst/>
          </a:prstGeom>
          <a:noFill/>
        </p:spPr>
      </p:pic>
      <p:sp>
        <p:nvSpPr>
          <p:cNvPr id="5" name="Прямокутник 4"/>
          <p:cNvSpPr/>
          <p:nvPr/>
        </p:nvSpPr>
        <p:spPr>
          <a:xfrm>
            <a:off x="1714480" y="0"/>
            <a:ext cx="3696332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4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Результати  моніторингу </a:t>
            </a:r>
            <a:endParaRPr lang="uk-UA" sz="2400" b="1" cap="none" spc="0" dirty="0" smtClean="0">
              <a:ln w="18000">
                <a:solidFill>
                  <a:srgbClr val="00B050"/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uk-UA" sz="2400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української мови</a:t>
            </a:r>
            <a:r>
              <a:rPr lang="uk-UA" sz="2400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endParaRPr lang="uk-UA" sz="2400" b="1" dirty="0" smtClean="0">
              <a:ln w="18000">
                <a:solidFill>
                  <a:srgbClr val="00B050"/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історії </a:t>
            </a:r>
            <a:r>
              <a:rPr lang="uk-UA" sz="24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uk-UA" sz="2400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хім</a:t>
            </a:r>
            <a:r>
              <a:rPr lang="uk-UA" sz="24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ії</a:t>
            </a:r>
            <a:endParaRPr lang="uk-UA" sz="2400" b="1" cap="none" spc="0" dirty="0" smtClean="0">
              <a:ln w="18000">
                <a:solidFill>
                  <a:srgbClr val="00B050"/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uk-UA" sz="2400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</a:t>
            </a:r>
            <a:r>
              <a:rPr lang="uk-UA" sz="24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класі</a:t>
            </a:r>
          </a:p>
          <a:p>
            <a:pPr algn="ctr"/>
            <a:r>
              <a:rPr lang="uk-UA" sz="24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(усього 1</a:t>
            </a:r>
            <a:r>
              <a:rPr lang="en-US" sz="24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uk-UA" sz="24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учнів)</a:t>
            </a:r>
            <a:endParaRPr lang="uk-UA" sz="2400" b="1" cap="none" spc="0" dirty="0">
              <a:ln w="18000">
                <a:solidFill>
                  <a:srgbClr val="00B050"/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8" name="Діаграма 7"/>
          <p:cNvGraphicFramePr/>
          <p:nvPr/>
        </p:nvGraphicFramePr>
        <p:xfrm>
          <a:off x="4857752" y="285728"/>
          <a:ext cx="4286248" cy="2778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500430" y="2071678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Українська мова</a:t>
            </a:r>
            <a:endParaRPr lang="uk-UA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929322" y="6286520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Хімія</a:t>
            </a:r>
            <a:endParaRPr lang="uk-UA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57158" y="6286520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Історія</a:t>
            </a:r>
            <a:endParaRPr lang="uk-UA" b="1" dirty="0"/>
          </a:p>
        </p:txBody>
      </p:sp>
      <p:graphicFrame>
        <p:nvGraphicFramePr>
          <p:cNvPr id="12" name="Діаграма 11"/>
          <p:cNvGraphicFramePr/>
          <p:nvPr/>
        </p:nvGraphicFramePr>
        <p:xfrm>
          <a:off x="214282" y="3214686"/>
          <a:ext cx="4357718" cy="2714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Діаграма 12"/>
          <p:cNvGraphicFramePr/>
          <p:nvPr/>
        </p:nvGraphicFramePr>
        <p:xfrm>
          <a:off x="4500562" y="3286124"/>
          <a:ext cx="4643438" cy="292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</TotalTime>
  <Words>155</Words>
  <Application>Microsoft Office PowerPoint</Application>
  <PresentationFormat>Екран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BunivZZSO</dc:creator>
  <cp:lastModifiedBy>BunivZZSO</cp:lastModifiedBy>
  <cp:revision>52</cp:revision>
  <dcterms:created xsi:type="dcterms:W3CDTF">2022-10-04T17:27:02Z</dcterms:created>
  <dcterms:modified xsi:type="dcterms:W3CDTF">2024-07-21T10:52:45Z</dcterms:modified>
</cp:coreProperties>
</file>