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52D-5A52-403B-A743-59AACE39FE5D}" type="datetimeFigureOut">
              <a:rPr lang="uk-UA" smtClean="0"/>
              <a:pPr/>
              <a:t>24.05.2023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B720-A006-4BB0-B477-F18620366A9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1357290" y="357166"/>
            <a:ext cx="5681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 </a:t>
            </a:r>
          </a:p>
          <a:p>
            <a:pPr algn="ctr"/>
            <a:r>
              <a:rPr lang="uk-UA" sz="54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анкетування учнів</a:t>
            </a:r>
            <a:endParaRPr lang="uk-UA" sz="5400" b="1" cap="none" spc="0" dirty="0">
              <a:ln w="31550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571604" y="2643182"/>
            <a:ext cx="5482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err="1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Бунівського</a:t>
            </a:r>
            <a:r>
              <a:rPr lang="uk-UA" sz="32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ЗЗСО І-ІІ ступенів</a:t>
            </a:r>
          </a:p>
          <a:p>
            <a:pPr algn="ctr"/>
            <a:r>
              <a:rPr lang="uk-UA" sz="32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імені Юрія Липи</a:t>
            </a:r>
          </a:p>
          <a:p>
            <a:pPr algn="ctr"/>
            <a:r>
              <a:rPr lang="uk-UA" sz="3200" b="1" dirty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32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2022-2023 </a:t>
            </a:r>
            <a:r>
              <a:rPr lang="uk-UA" sz="3200" b="1" cap="none" spc="0" dirty="0" err="1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н.р</a:t>
            </a:r>
            <a:r>
              <a:rPr lang="uk-UA" sz="3200" b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200" b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28"/>
            <a:ext cx="5715008" cy="2924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5715009" y="1071546"/>
            <a:ext cx="3214709" cy="214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523199"/>
            <a:ext cx="6937849" cy="33348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5" y="428604"/>
            <a:ext cx="9001156" cy="4490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52"/>
            <a:ext cx="6353175" cy="3305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333750"/>
            <a:ext cx="715327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14290"/>
            <a:ext cx="6353175" cy="2714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143250"/>
            <a:ext cx="71056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6562725" cy="2924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847975"/>
            <a:ext cx="716280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28"/>
            <a:ext cx="7058025" cy="276225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079750"/>
            <a:ext cx="5663495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6419850" cy="315277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71876"/>
            <a:ext cx="701040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6962775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3500438"/>
            <a:ext cx="706755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058025" cy="2724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531189"/>
            <a:ext cx="7000892" cy="43268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7058025" cy="30861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286124"/>
            <a:ext cx="701992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7143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У 2022-2023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навчальному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році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Бунівському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ЗЗСО І-ІІ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ступенів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імені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Юрія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Липи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навчалося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104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учні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643182"/>
            <a:ext cx="671517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Анкети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були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розміщені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гуглдиску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Посилання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учні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8-9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класів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отримали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через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вайбер-групи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Анкетування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проводилось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анонімно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добровільно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  у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онлайн-режимі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Georgia" panose="02040502050405020303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7181850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3571876"/>
            <a:ext cx="7038975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6829425" cy="30861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214686"/>
            <a:ext cx="722947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52"/>
            <a:ext cx="7124700" cy="275272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214686"/>
            <a:ext cx="7105650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7010400" cy="302895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500438"/>
            <a:ext cx="708660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083035" cy="3571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500438"/>
            <a:ext cx="7038975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7258050" cy="34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686175"/>
            <a:ext cx="71628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42852"/>
            <a:ext cx="7096125" cy="277177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214686"/>
            <a:ext cx="719137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229475" cy="35052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590925"/>
            <a:ext cx="7077075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3"/>
          <a:stretch>
            <a:fillRect/>
          </a:stretch>
        </p:blipFill>
        <p:spPr>
          <a:xfrm>
            <a:off x="142844" y="0"/>
            <a:ext cx="6000792" cy="3857127"/>
          </a:xfrm>
          <a:prstGeom prst="rect">
            <a:avLst/>
          </a:prstGeom>
        </p:spPr>
      </p:pic>
      <p:sp>
        <p:nvSpPr>
          <p:cNvPr id="6" name="Прямоугольник 4"/>
          <p:cNvSpPr/>
          <p:nvPr/>
        </p:nvSpPr>
        <p:spPr>
          <a:xfrm>
            <a:off x="2143108" y="44291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lvl="0" algn="ctr" defTabSz="914400"/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за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 defTabSz="9144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Гарного Вам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канікулах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 defTabSz="9144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новому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УКРАЇНІ!!!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7019925" cy="293370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3571876"/>
            <a:ext cx="5419725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14290"/>
            <a:ext cx="6210300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786058"/>
            <a:ext cx="695325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0" r="2582"/>
          <a:stretch>
            <a:fillRect/>
          </a:stretch>
        </p:blipFill>
        <p:spPr>
          <a:xfrm>
            <a:off x="0" y="642918"/>
            <a:ext cx="8501122" cy="3936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6515100" cy="2781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429000"/>
            <a:ext cx="67341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42852"/>
            <a:ext cx="7191375" cy="307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643314"/>
            <a:ext cx="5002419" cy="2434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700087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933700"/>
            <a:ext cx="71628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8231588" cy="4063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80</Words>
  <Application>Microsoft Office PowerPoint</Application>
  <PresentationFormat>Екран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BunivZZSO</dc:creator>
  <cp:lastModifiedBy>BunivZZSO</cp:lastModifiedBy>
  <cp:revision>9</cp:revision>
  <dcterms:created xsi:type="dcterms:W3CDTF">2023-05-08T15:33:02Z</dcterms:created>
  <dcterms:modified xsi:type="dcterms:W3CDTF">2023-05-24T17:50:29Z</dcterms:modified>
</cp:coreProperties>
</file>