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9" r:id="rId34"/>
    <p:sldId id="290" r:id="rId3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3836-C912-49C3-AFCE-1E44EFDFEBAE}" type="datetimeFigureOut">
              <a:rPr lang="uk-UA" smtClean="0"/>
              <a:t>15.05.2023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8521-F62D-407C-B792-CE6A1A8C551D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Шаблони для презентацій - Каталог файлів - Дивограй. Сайт учителя-словес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1214422"/>
            <a:ext cx="7143800" cy="2509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Результати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анкетування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педагогів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Бунівського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ЗЗСО І-ІІ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ступенів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імені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Юрія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Липи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за 2022-2023 н. р.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7890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571480"/>
            <a:ext cx="7849751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6866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571480"/>
            <a:ext cx="7824113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09" y="571480"/>
            <a:ext cx="7869047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642918"/>
            <a:ext cx="7765995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5" y="642918"/>
            <a:ext cx="7694039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500042"/>
            <a:ext cx="7939090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71480"/>
            <a:ext cx="7616967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714356"/>
            <a:ext cx="7525824" cy="351948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09" y="642918"/>
            <a:ext cx="7955045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668"/>
          <a:stretch>
            <a:fillRect/>
          </a:stretch>
        </p:blipFill>
        <p:spPr>
          <a:xfrm>
            <a:off x="714347" y="642918"/>
            <a:ext cx="7404117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85786" y="571480"/>
            <a:ext cx="7786742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5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світній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процес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забезпечували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20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педагогів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Анкети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були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розміщені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на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гуглдиску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Посилання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педагоги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отримали</a:t>
            </a:r>
            <a:endParaRPr kumimoji="0" lang="ru-RU" sz="25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через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вайбер-групу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Анкетування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проводилось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анонімно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</a:t>
            </a:r>
            <a:endParaRPr lang="ru-RU" sz="2500" b="1" i="1" baseline="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добровільно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у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онлайн-режимі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571480"/>
            <a:ext cx="7967300" cy="31890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512" y="478009"/>
            <a:ext cx="6445902" cy="3071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4218" y="1214422"/>
            <a:ext cx="2679782" cy="2286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429000"/>
            <a:ext cx="821537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642918"/>
            <a:ext cx="7746433" cy="31319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571480"/>
            <a:ext cx="795491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571480"/>
            <a:ext cx="795212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93"/>
          <a:stretch>
            <a:fillRect/>
          </a:stretch>
        </p:blipFill>
        <p:spPr>
          <a:xfrm>
            <a:off x="642910" y="571480"/>
            <a:ext cx="7710370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71480"/>
            <a:ext cx="7551850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3" y="571480"/>
            <a:ext cx="8093711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7689010" cy="3167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14752"/>
            <a:ext cx="8143932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642918"/>
            <a:ext cx="801749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3010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" r="3991"/>
          <a:stretch>
            <a:fillRect/>
          </a:stretch>
        </p:blipFill>
        <p:spPr>
          <a:xfrm>
            <a:off x="500034" y="571480"/>
            <a:ext cx="7858180" cy="44339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71480"/>
            <a:ext cx="7625740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71480"/>
            <a:ext cx="7748449" cy="332520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571480"/>
            <a:ext cx="7798205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000108"/>
            <a:ext cx="7522563" cy="256943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1142984"/>
            <a:ext cx="6703093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Дякую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ваші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чесні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відповіді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3010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666" b="-9804"/>
          <a:stretch>
            <a:fillRect/>
          </a:stretch>
        </p:blipFill>
        <p:spPr>
          <a:xfrm>
            <a:off x="571471" y="500042"/>
            <a:ext cx="7858181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3010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71480"/>
            <a:ext cx="776346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986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21" b="-7692"/>
          <a:stretch>
            <a:fillRect/>
          </a:stretch>
        </p:blipFill>
        <p:spPr>
          <a:xfrm>
            <a:off x="714348" y="571480"/>
            <a:ext cx="7500990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62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71480"/>
            <a:ext cx="7669101" cy="37912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9938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642918"/>
            <a:ext cx="7525993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8914" name="Picture 2" descr="Шаблони для презентацій - Каталог файлів - Дивограй. Сайт учителя-словес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642918"/>
            <a:ext cx="7924530" cy="3643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</Words>
  <Application>Microsoft Office PowerPoint</Application>
  <PresentationFormat>Екран (4:3)</PresentationFormat>
  <Paragraphs>11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BunivZZSO</dc:creator>
  <cp:lastModifiedBy>BunivZZSO</cp:lastModifiedBy>
  <cp:revision>8</cp:revision>
  <dcterms:created xsi:type="dcterms:W3CDTF">2023-05-15T14:57:13Z</dcterms:created>
  <dcterms:modified xsi:type="dcterms:W3CDTF">2023-05-15T16:07:05Z</dcterms:modified>
</cp:coreProperties>
</file>